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345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3.png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image" Target="../media/image6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4.png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3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image" Target="../media/image6.svg"/><Relationship Id="rId12" Type="http://schemas.openxmlformats.org/officeDocument/2006/relationships/image" Target="../media/image5.png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8" Type="http://schemas.openxmlformats.org/officeDocument/2006/relationships/tags" Target="../tags/tag146.xml"/><Relationship Id="rId17" Type="http://schemas.openxmlformats.org/officeDocument/2006/relationships/tags" Target="../tags/tag145.xml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1.png"/><Relationship Id="rId2" Type="http://schemas.openxmlformats.org/officeDocument/2006/relationships/tags" Target="../tags/tag6.xml"/><Relationship Id="rId11" Type="http://schemas.openxmlformats.org/officeDocument/2006/relationships/image" Target="../media/image3.png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1" Type="http://schemas.openxmlformats.org/officeDocument/2006/relationships/tags" Target="../tags/tag185.xml"/><Relationship Id="rId20" Type="http://schemas.openxmlformats.org/officeDocument/2006/relationships/tags" Target="../tags/tag184.xml"/><Relationship Id="rId2" Type="http://schemas.openxmlformats.org/officeDocument/2006/relationships/tags" Target="../tags/tag166.xml"/><Relationship Id="rId19" Type="http://schemas.openxmlformats.org/officeDocument/2006/relationships/tags" Target="../tags/tag183.xml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tags" Target="../tags/tag180.xml"/><Relationship Id="rId15" Type="http://schemas.openxmlformats.org/officeDocument/2006/relationships/tags" Target="../tags/tag179.xml"/><Relationship Id="rId14" Type="http://schemas.openxmlformats.org/officeDocument/2006/relationships/tags" Target="../tags/tag178.xml"/><Relationship Id="rId13" Type="http://schemas.openxmlformats.org/officeDocument/2006/relationships/tags" Target="../tags/tag177.xml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9" Type="http://schemas.openxmlformats.org/officeDocument/2006/relationships/tags" Target="../tags/tag213.xml"/><Relationship Id="rId28" Type="http://schemas.openxmlformats.org/officeDocument/2006/relationships/tags" Target="../tags/tag212.xml"/><Relationship Id="rId27" Type="http://schemas.openxmlformats.org/officeDocument/2006/relationships/tags" Target="../tags/tag211.xml"/><Relationship Id="rId26" Type="http://schemas.openxmlformats.org/officeDocument/2006/relationships/tags" Target="../tags/tag210.xml"/><Relationship Id="rId25" Type="http://schemas.openxmlformats.org/officeDocument/2006/relationships/tags" Target="../tags/tag209.xml"/><Relationship Id="rId24" Type="http://schemas.openxmlformats.org/officeDocument/2006/relationships/tags" Target="../tags/tag208.xml"/><Relationship Id="rId23" Type="http://schemas.openxmlformats.org/officeDocument/2006/relationships/tags" Target="../tags/tag207.xml"/><Relationship Id="rId22" Type="http://schemas.openxmlformats.org/officeDocument/2006/relationships/tags" Target="../tags/tag206.xml"/><Relationship Id="rId21" Type="http://schemas.openxmlformats.org/officeDocument/2006/relationships/tags" Target="../tags/tag205.xml"/><Relationship Id="rId20" Type="http://schemas.openxmlformats.org/officeDocument/2006/relationships/tags" Target="../tags/tag204.xml"/><Relationship Id="rId2" Type="http://schemas.openxmlformats.org/officeDocument/2006/relationships/tags" Target="../tags/tag186.xml"/><Relationship Id="rId19" Type="http://schemas.openxmlformats.org/officeDocument/2006/relationships/tags" Target="../tags/tag203.xml"/><Relationship Id="rId18" Type="http://schemas.openxmlformats.org/officeDocument/2006/relationships/tags" Target="../tags/tag202.xml"/><Relationship Id="rId17" Type="http://schemas.openxmlformats.org/officeDocument/2006/relationships/tags" Target="../tags/tag20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image" Target="../media/image4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image" Target="../media/image6.svg"/><Relationship Id="rId13" Type="http://schemas.openxmlformats.org/officeDocument/2006/relationships/image" Target="../media/image5.png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/>
          <p:cNvSpPr>
            <a:spLocks noGrp="1"/>
          </p:cNvSpPr>
          <p:nvPr>
            <p:ph type="dt" sz="half" idx="16385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6386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6387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1" name="图片 20" descr="徽标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5"/>
          <a:stretch>
            <a:fillRect/>
          </a:stretch>
        </p:blipFill>
        <p:spPr>
          <a:xfrm>
            <a:off x="1116209" y="841463"/>
            <a:ext cx="2179441" cy="737923"/>
          </a:xfrm>
          <a:prstGeom prst="rect">
            <a:avLst/>
          </a:prstGeom>
        </p:spPr>
      </p:pic>
      <p:sp>
        <p:nvSpPr>
          <p:cNvPr id="15" name="图形 9"/>
          <p:cNvSpPr/>
          <p:nvPr userDrawn="1">
            <p:custDataLst>
              <p:tags r:id="rId7"/>
            </p:custDataLst>
          </p:nvPr>
        </p:nvSpPr>
        <p:spPr>
          <a:xfrm>
            <a:off x="7864475" y="2094865"/>
            <a:ext cx="4327525" cy="2633980"/>
          </a:xfrm>
          <a:custGeom>
            <a:avLst/>
            <a:gdLst>
              <a:gd name="connsiteX0" fmla="*/ 3810965 w 3810964"/>
              <a:gd name="connsiteY0" fmla="*/ 2319519 h 2319519"/>
              <a:gd name="connsiteX1" fmla="*/ 3400071 w 3810964"/>
              <a:gd name="connsiteY1" fmla="*/ 1106135 h 2319519"/>
              <a:gd name="connsiteX2" fmla="*/ 3040578 w 3810964"/>
              <a:gd name="connsiteY2" fmla="*/ 916337 h 2319519"/>
              <a:gd name="connsiteX3" fmla="*/ 2865958 w 3810964"/>
              <a:gd name="connsiteY3" fmla="*/ 957037 h 2319519"/>
              <a:gd name="connsiteX4" fmla="*/ 2619386 w 3810964"/>
              <a:gd name="connsiteY4" fmla="*/ 685884 h 2319519"/>
              <a:gd name="connsiteX5" fmla="*/ 2311250 w 3810964"/>
              <a:gd name="connsiteY5" fmla="*/ 184412 h 2319519"/>
              <a:gd name="connsiteX6" fmla="*/ 2116078 w 3810964"/>
              <a:gd name="connsiteY6" fmla="*/ 143757 h 2319519"/>
              <a:gd name="connsiteX7" fmla="*/ 1951712 w 3810964"/>
              <a:gd name="connsiteY7" fmla="*/ 170935 h 2319519"/>
              <a:gd name="connsiteX8" fmla="*/ 1219070 w 3810964"/>
              <a:gd name="connsiteY8" fmla="*/ 739210 h 2319519"/>
              <a:gd name="connsiteX9" fmla="*/ 1099120 w 3810964"/>
              <a:gd name="connsiteY9" fmla="*/ 509831 h 2319519"/>
              <a:gd name="connsiteX10" fmla="*/ 472503 w 3810964"/>
              <a:gd name="connsiteY10" fmla="*/ 1485911 h 2319519"/>
              <a:gd name="connsiteX11" fmla="*/ 441699 w 3810964"/>
              <a:gd name="connsiteY11" fmla="*/ 1377468 h 2319519"/>
              <a:gd name="connsiteX12" fmla="*/ 0 w 3810964"/>
              <a:gd name="connsiteY12" fmla="*/ 2319519 h 231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10964" h="2319519">
                <a:moveTo>
                  <a:pt x="3810965" y="2319519"/>
                </a:moveTo>
                <a:cubicBezTo>
                  <a:pt x="3708253" y="1831479"/>
                  <a:pt x="3429040" y="1089703"/>
                  <a:pt x="3400071" y="1106135"/>
                </a:cubicBezTo>
                <a:cubicBezTo>
                  <a:pt x="3287106" y="1133269"/>
                  <a:pt x="3174095" y="929904"/>
                  <a:pt x="3040578" y="916337"/>
                </a:cubicBezTo>
                <a:cubicBezTo>
                  <a:pt x="2968671" y="889249"/>
                  <a:pt x="2937866" y="984125"/>
                  <a:pt x="2865958" y="957037"/>
                </a:cubicBezTo>
                <a:cubicBezTo>
                  <a:pt x="2773499" y="929904"/>
                  <a:pt x="2670787" y="794372"/>
                  <a:pt x="2619386" y="685884"/>
                </a:cubicBezTo>
                <a:cubicBezTo>
                  <a:pt x="2506421" y="468997"/>
                  <a:pt x="2526972" y="279244"/>
                  <a:pt x="2311250" y="184412"/>
                </a:cubicBezTo>
                <a:cubicBezTo>
                  <a:pt x="2290698" y="170979"/>
                  <a:pt x="2126332" y="143757"/>
                  <a:pt x="2116078" y="143757"/>
                </a:cubicBezTo>
                <a:cubicBezTo>
                  <a:pt x="2044171" y="143801"/>
                  <a:pt x="2023798" y="76103"/>
                  <a:pt x="1951712" y="170935"/>
                </a:cubicBezTo>
                <a:cubicBezTo>
                  <a:pt x="1561369" y="-344194"/>
                  <a:pt x="1434748" y="441013"/>
                  <a:pt x="1219070" y="739210"/>
                </a:cubicBezTo>
                <a:cubicBezTo>
                  <a:pt x="1208772" y="644333"/>
                  <a:pt x="1166863" y="470116"/>
                  <a:pt x="1099120" y="509831"/>
                </a:cubicBezTo>
                <a:cubicBezTo>
                  <a:pt x="770431" y="631796"/>
                  <a:pt x="636870" y="1065615"/>
                  <a:pt x="472503" y="1485911"/>
                </a:cubicBezTo>
                <a:cubicBezTo>
                  <a:pt x="472503" y="1458823"/>
                  <a:pt x="488712" y="1358886"/>
                  <a:pt x="441699" y="1377468"/>
                </a:cubicBezTo>
                <a:cubicBezTo>
                  <a:pt x="225976" y="1553655"/>
                  <a:pt x="113010" y="2034844"/>
                  <a:pt x="0" y="2319519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25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5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sp>
        <p:nvSpPr>
          <p:cNvPr id="37" name="任意多边形: 形状 36"/>
          <p:cNvSpPr/>
          <p:nvPr userDrawn="1">
            <p:custDataLst>
              <p:tags r:id="rId8"/>
            </p:custDataLst>
          </p:nvPr>
        </p:nvSpPr>
        <p:spPr>
          <a:xfrm>
            <a:off x="4182110" y="3435350"/>
            <a:ext cx="4742180" cy="1380490"/>
          </a:xfrm>
          <a:custGeom>
            <a:avLst/>
            <a:gdLst>
              <a:gd name="connsiteX0" fmla="*/ 3133671 w 4176000"/>
              <a:gd name="connsiteY0" fmla="*/ 683 h 1215585"/>
              <a:gd name="connsiteX1" fmla="*/ 3227103 w 4176000"/>
              <a:gd name="connsiteY1" fmla="*/ 115716 h 1215585"/>
              <a:gd name="connsiteX2" fmla="*/ 3564335 w 4176000"/>
              <a:gd name="connsiteY2" fmla="*/ 240483 h 1215585"/>
              <a:gd name="connsiteX3" fmla="*/ 3600971 w 4176000"/>
              <a:gd name="connsiteY3" fmla="*/ 287493 h 1215585"/>
              <a:gd name="connsiteX4" fmla="*/ 3540361 w 4176000"/>
              <a:gd name="connsiteY4" fmla="*/ 378700 h 1215585"/>
              <a:gd name="connsiteX5" fmla="*/ 3242794 w 4176000"/>
              <a:gd name="connsiteY5" fmla="*/ 1139259 h 1215585"/>
              <a:gd name="connsiteX6" fmla="*/ 4146671 w 4176000"/>
              <a:gd name="connsiteY6" fmla="*/ 1139259 h 1215585"/>
              <a:gd name="connsiteX7" fmla="*/ 4148032 w 4176000"/>
              <a:gd name="connsiteY7" fmla="*/ 1141428 h 1215585"/>
              <a:gd name="connsiteX8" fmla="*/ 4176000 w 4176000"/>
              <a:gd name="connsiteY8" fmla="*/ 1215585 h 1215585"/>
              <a:gd name="connsiteX9" fmla="*/ 0 w 4176000"/>
              <a:gd name="connsiteY9" fmla="*/ 1215585 h 1215585"/>
              <a:gd name="connsiteX10" fmla="*/ 783554 w 4176000"/>
              <a:gd name="connsiteY10" fmla="*/ 590146 h 1215585"/>
              <a:gd name="connsiteX11" fmla="*/ 1035144 w 4176000"/>
              <a:gd name="connsiteY11" fmla="*/ 561398 h 1215585"/>
              <a:gd name="connsiteX12" fmla="*/ 1265171 w 4176000"/>
              <a:gd name="connsiteY12" fmla="*/ 604560 h 1215585"/>
              <a:gd name="connsiteX13" fmla="*/ 1495198 w 4176000"/>
              <a:gd name="connsiteY13" fmla="*/ 345744 h 1215585"/>
              <a:gd name="connsiteX14" fmla="*/ 1631910 w 4176000"/>
              <a:gd name="connsiteY14" fmla="*/ 352931 h 1215585"/>
              <a:gd name="connsiteX15" fmla="*/ 1779403 w 4176000"/>
              <a:gd name="connsiteY15" fmla="*/ 472613 h 1215585"/>
              <a:gd name="connsiteX16" fmla="*/ 1933848 w 4176000"/>
              <a:gd name="connsiteY16" fmla="*/ 259498 h 1215585"/>
              <a:gd name="connsiteX17" fmla="*/ 2135205 w 4176000"/>
              <a:gd name="connsiteY17" fmla="*/ 210595 h 1215585"/>
              <a:gd name="connsiteX18" fmla="*/ 2393903 w 4176000"/>
              <a:gd name="connsiteY18" fmla="*/ 374649 h 1215585"/>
              <a:gd name="connsiteX19" fmla="*/ 2697091 w 4176000"/>
              <a:gd name="connsiteY19" fmla="*/ 364805 h 1215585"/>
              <a:gd name="connsiteX20" fmla="*/ 2882589 w 4176000"/>
              <a:gd name="connsiteY20" fmla="*/ 239499 h 1215585"/>
              <a:gd name="connsiteX21" fmla="*/ 3133671 w 4176000"/>
              <a:gd name="connsiteY21" fmla="*/ 683 h 121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76000" h="1215585">
                <a:moveTo>
                  <a:pt x="3133671" y="683"/>
                </a:moveTo>
                <a:cubicBezTo>
                  <a:pt x="3212729" y="-6504"/>
                  <a:pt x="3241477" y="43845"/>
                  <a:pt x="3227103" y="115716"/>
                </a:cubicBezTo>
                <a:cubicBezTo>
                  <a:pt x="3290137" y="-46019"/>
                  <a:pt x="3442857" y="92646"/>
                  <a:pt x="3564335" y="240483"/>
                </a:cubicBezTo>
                <a:lnTo>
                  <a:pt x="3600971" y="287493"/>
                </a:lnTo>
                <a:lnTo>
                  <a:pt x="3540361" y="378700"/>
                </a:lnTo>
                <a:cubicBezTo>
                  <a:pt x="3412284" y="601708"/>
                  <a:pt x="3327552" y="925753"/>
                  <a:pt x="3242794" y="1139259"/>
                </a:cubicBezTo>
                <a:lnTo>
                  <a:pt x="4146671" y="1139259"/>
                </a:lnTo>
                <a:lnTo>
                  <a:pt x="4148032" y="1141428"/>
                </a:lnTo>
                <a:cubicBezTo>
                  <a:pt x="4160725" y="1165693"/>
                  <a:pt x="4170610" y="1190411"/>
                  <a:pt x="4176000" y="1215585"/>
                </a:cubicBezTo>
                <a:lnTo>
                  <a:pt x="0" y="1215585"/>
                </a:lnTo>
                <a:cubicBezTo>
                  <a:pt x="273151" y="1035906"/>
                  <a:pt x="546340" y="813026"/>
                  <a:pt x="783554" y="590146"/>
                </a:cubicBezTo>
                <a:cubicBezTo>
                  <a:pt x="876987" y="626121"/>
                  <a:pt x="948898" y="561398"/>
                  <a:pt x="1035144" y="561398"/>
                </a:cubicBezTo>
                <a:cubicBezTo>
                  <a:pt x="1142989" y="561398"/>
                  <a:pt x="1171855" y="640495"/>
                  <a:pt x="1265171" y="604560"/>
                </a:cubicBezTo>
                <a:cubicBezTo>
                  <a:pt x="1373017" y="561398"/>
                  <a:pt x="1387391" y="396093"/>
                  <a:pt x="1495198" y="345744"/>
                </a:cubicBezTo>
                <a:cubicBezTo>
                  <a:pt x="1581483" y="302777"/>
                  <a:pt x="1538165" y="345744"/>
                  <a:pt x="1631910" y="352931"/>
                </a:cubicBezTo>
                <a:cubicBezTo>
                  <a:pt x="1718195" y="352931"/>
                  <a:pt x="1678783" y="515736"/>
                  <a:pt x="1779403" y="472613"/>
                </a:cubicBezTo>
                <a:cubicBezTo>
                  <a:pt x="1836900" y="451051"/>
                  <a:pt x="1861937" y="266685"/>
                  <a:pt x="1933848" y="259498"/>
                </a:cubicBezTo>
                <a:cubicBezTo>
                  <a:pt x="1976815" y="252311"/>
                  <a:pt x="2084856" y="203407"/>
                  <a:pt x="2135205" y="210595"/>
                </a:cubicBezTo>
                <a:cubicBezTo>
                  <a:pt x="2243012" y="232156"/>
                  <a:pt x="2293283" y="331370"/>
                  <a:pt x="2393903" y="374649"/>
                </a:cubicBezTo>
                <a:cubicBezTo>
                  <a:pt x="2566433" y="446560"/>
                  <a:pt x="2597018" y="617684"/>
                  <a:pt x="2697091" y="364805"/>
                </a:cubicBezTo>
                <a:cubicBezTo>
                  <a:pt x="2746853" y="239108"/>
                  <a:pt x="2825092" y="361720"/>
                  <a:pt x="2882589" y="239499"/>
                </a:cubicBezTo>
                <a:cubicBezTo>
                  <a:pt x="2911220" y="160167"/>
                  <a:pt x="3033011" y="7830"/>
                  <a:pt x="3133671" y="6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36000">
                <a:schemeClr val="accent2">
                  <a:lumMod val="60000"/>
                  <a:lumOff val="40000"/>
                  <a:alpha val="8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45" name="图形 4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8735"/>
          <a:stretch>
            <a:fillRect/>
          </a:stretch>
        </p:blipFill>
        <p:spPr>
          <a:xfrm>
            <a:off x="5390118" y="4239704"/>
            <a:ext cx="6801882" cy="1291079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 idx="16388" hasCustomPrompt="1"/>
            <p:custDataLst>
              <p:tags r:id="rId12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1" name="节编号 3"/>
          <p:cNvSpPr>
            <a:spLocks noGrp="1"/>
          </p:cNvSpPr>
          <p:nvPr>
            <p:ph type="body" sz="quarter" idx="16389" hasCustomPrompt="1"/>
            <p:custDataLst>
              <p:tags r:id="rId13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>
                    <a:alpha val="8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10"/>
          <p:cNvSpPr/>
          <p:nvPr userDrawn="1">
            <p:custDataLst>
              <p:tags r:id="rId2"/>
            </p:custDataLst>
          </p:nvPr>
        </p:nvSpPr>
        <p:spPr>
          <a:xfrm>
            <a:off x="6096000" y="4155824"/>
            <a:ext cx="4836886" cy="1407957"/>
          </a:xfrm>
          <a:custGeom>
            <a:avLst/>
            <a:gdLst>
              <a:gd name="connsiteX0" fmla="*/ 0 w 6830127"/>
              <a:gd name="connsiteY0" fmla="*/ 1988166 h 1988165"/>
              <a:gd name="connsiteX1" fmla="*/ 1281555 w 6830127"/>
              <a:gd name="connsiteY1" fmla="*/ 965221 h 1988165"/>
              <a:gd name="connsiteX2" fmla="*/ 1693046 w 6830127"/>
              <a:gd name="connsiteY2" fmla="*/ 918201 h 1988165"/>
              <a:gd name="connsiteX3" fmla="*/ 2069271 w 6830127"/>
              <a:gd name="connsiteY3" fmla="*/ 988795 h 1988165"/>
              <a:gd name="connsiteX4" fmla="*/ 2445497 w 6830127"/>
              <a:gd name="connsiteY4" fmla="*/ 565486 h 1988165"/>
              <a:gd name="connsiteX5" fmla="*/ 2669098 w 6830127"/>
              <a:gd name="connsiteY5" fmla="*/ 577241 h 1988165"/>
              <a:gd name="connsiteX6" fmla="*/ 2910332 w 6830127"/>
              <a:gd name="connsiteY6" fmla="*/ 772988 h 1988165"/>
              <a:gd name="connsiteX7" fmla="*/ 3162937 w 6830127"/>
              <a:gd name="connsiteY7" fmla="*/ 424425 h 1988165"/>
              <a:gd name="connsiteX8" fmla="*/ 3492270 w 6830127"/>
              <a:gd name="connsiteY8" fmla="*/ 344440 h 1988165"/>
              <a:gd name="connsiteX9" fmla="*/ 3915388 w 6830127"/>
              <a:gd name="connsiteY9" fmla="*/ 612762 h 1988165"/>
              <a:gd name="connsiteX10" fmla="*/ 4411272 w 6830127"/>
              <a:gd name="connsiteY10" fmla="*/ 596662 h 1988165"/>
              <a:gd name="connsiteX11" fmla="*/ 4714667 w 6830127"/>
              <a:gd name="connsiteY11" fmla="*/ 391716 h 1988165"/>
              <a:gd name="connsiteX12" fmla="*/ 5125327 w 6830127"/>
              <a:gd name="connsiteY12" fmla="*/ 1116 h 1988165"/>
              <a:gd name="connsiteX13" fmla="*/ 5278143 w 6830127"/>
              <a:gd name="connsiteY13" fmla="*/ 189261 h 1988165"/>
              <a:gd name="connsiteX14" fmla="*/ 6089432 w 6830127"/>
              <a:gd name="connsiteY14" fmla="*/ 741876 h 1988165"/>
              <a:gd name="connsiteX15" fmla="*/ 6547943 w 6830127"/>
              <a:gd name="connsiteY15" fmla="*/ 1529591 h 1988165"/>
              <a:gd name="connsiteX16" fmla="*/ 6830128 w 6830127"/>
              <a:gd name="connsiteY16" fmla="*/ 1988166 h 19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30127" h="1988165">
                <a:moveTo>
                  <a:pt x="0" y="1988166"/>
                </a:moveTo>
                <a:cubicBezTo>
                  <a:pt x="446756" y="1694290"/>
                  <a:pt x="893575" y="1329756"/>
                  <a:pt x="1281555" y="965221"/>
                </a:cubicBezTo>
                <a:cubicBezTo>
                  <a:pt x="1434371" y="1024060"/>
                  <a:pt x="1551985" y="918201"/>
                  <a:pt x="1693046" y="918201"/>
                </a:cubicBezTo>
                <a:cubicBezTo>
                  <a:pt x="1869435" y="918201"/>
                  <a:pt x="1916647" y="1047571"/>
                  <a:pt x="2069271" y="988795"/>
                </a:cubicBezTo>
                <a:cubicBezTo>
                  <a:pt x="2245661" y="918201"/>
                  <a:pt x="2269171" y="647835"/>
                  <a:pt x="2445497" y="565486"/>
                </a:cubicBezTo>
                <a:cubicBezTo>
                  <a:pt x="2586621" y="495211"/>
                  <a:pt x="2515771" y="565486"/>
                  <a:pt x="2669098" y="577241"/>
                </a:cubicBezTo>
                <a:cubicBezTo>
                  <a:pt x="2810222" y="577241"/>
                  <a:pt x="2745761" y="843518"/>
                  <a:pt x="2910332" y="772988"/>
                </a:cubicBezTo>
                <a:cubicBezTo>
                  <a:pt x="3004372" y="737723"/>
                  <a:pt x="3045323" y="436180"/>
                  <a:pt x="3162937" y="424425"/>
                </a:cubicBezTo>
                <a:cubicBezTo>
                  <a:pt x="3233212" y="412670"/>
                  <a:pt x="3409921" y="332685"/>
                  <a:pt x="3492270" y="344440"/>
                </a:cubicBezTo>
                <a:cubicBezTo>
                  <a:pt x="3668596" y="379705"/>
                  <a:pt x="3750817" y="541976"/>
                  <a:pt x="3915388" y="612762"/>
                </a:cubicBezTo>
                <a:cubicBezTo>
                  <a:pt x="4197573" y="730376"/>
                  <a:pt x="4247596" y="1010261"/>
                  <a:pt x="4411272" y="596662"/>
                </a:cubicBezTo>
                <a:cubicBezTo>
                  <a:pt x="4492663" y="391077"/>
                  <a:pt x="4620627" y="591615"/>
                  <a:pt x="4714667" y="391716"/>
                </a:cubicBezTo>
                <a:cubicBezTo>
                  <a:pt x="4761496" y="261963"/>
                  <a:pt x="4960693" y="12807"/>
                  <a:pt x="5125327" y="1116"/>
                </a:cubicBezTo>
                <a:cubicBezTo>
                  <a:pt x="5254633" y="-10639"/>
                  <a:pt x="5301653" y="71710"/>
                  <a:pt x="5278143" y="189261"/>
                </a:cubicBezTo>
                <a:cubicBezTo>
                  <a:pt x="5443097" y="-233985"/>
                  <a:pt x="5983573" y="600559"/>
                  <a:pt x="6089432" y="741876"/>
                </a:cubicBezTo>
                <a:cubicBezTo>
                  <a:pt x="6254003" y="988795"/>
                  <a:pt x="6395128" y="1270916"/>
                  <a:pt x="6547943" y="1529591"/>
                </a:cubicBezTo>
                <a:cubicBezTo>
                  <a:pt x="6641984" y="1670716"/>
                  <a:pt x="6794863" y="1823467"/>
                  <a:pt x="6830128" y="198816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12" name="图片 11" descr="徽标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45"/>
          <a:stretch>
            <a:fillRect/>
          </a:stretch>
        </p:blipFill>
        <p:spPr>
          <a:xfrm flipH="1">
            <a:off x="322261" y="207167"/>
            <a:ext cx="2397369" cy="934702"/>
          </a:xfrm>
          <a:prstGeom prst="rect">
            <a:avLst/>
          </a:prstGeom>
        </p:spPr>
      </p:pic>
      <p:sp>
        <p:nvSpPr>
          <p:cNvPr id="16" name="任意多边形: 形状 15"/>
          <p:cNvSpPr/>
          <p:nvPr userDrawn="1">
            <p:custDataLst>
              <p:tags r:id="rId5"/>
            </p:custDataLst>
          </p:nvPr>
        </p:nvSpPr>
        <p:spPr>
          <a:xfrm flipH="1">
            <a:off x="0" y="3078937"/>
            <a:ext cx="2814109" cy="2853203"/>
          </a:xfrm>
          <a:custGeom>
            <a:avLst/>
            <a:gdLst>
              <a:gd name="connsiteX0" fmla="*/ 2094698 w 2814109"/>
              <a:gd name="connsiteY0" fmla="*/ 583 h 2853203"/>
              <a:gd name="connsiteX1" fmla="*/ 2400769 w 2814109"/>
              <a:gd name="connsiteY1" fmla="*/ 210264 h 2853203"/>
              <a:gd name="connsiteX2" fmla="*/ 2602953 w 2814109"/>
              <a:gd name="connsiteY2" fmla="*/ 176832 h 2853203"/>
              <a:gd name="connsiteX3" fmla="*/ 2796627 w 2814109"/>
              <a:gd name="connsiteY3" fmla="*/ 212057 h 2853203"/>
              <a:gd name="connsiteX4" fmla="*/ 2814109 w 2814109"/>
              <a:gd name="connsiteY4" fmla="*/ 216759 h 2853203"/>
              <a:gd name="connsiteX5" fmla="*/ 2814109 w 2814109"/>
              <a:gd name="connsiteY5" fmla="*/ 2853203 h 2853203"/>
              <a:gd name="connsiteX6" fmla="*/ 0 w 2814109"/>
              <a:gd name="connsiteY6" fmla="*/ 2853203 h 2853203"/>
              <a:gd name="connsiteX7" fmla="*/ 543326 w 2814109"/>
              <a:gd name="connsiteY7" fmla="*/ 1694401 h 2853203"/>
              <a:gd name="connsiteX8" fmla="*/ 581218 w 2814109"/>
              <a:gd name="connsiteY8" fmla="*/ 1827795 h 2853203"/>
              <a:gd name="connsiteX9" fmla="*/ 1352009 w 2814109"/>
              <a:gd name="connsiteY9" fmla="*/ 627136 h 2853203"/>
              <a:gd name="connsiteX10" fmla="*/ 1499558 w 2814109"/>
              <a:gd name="connsiteY10" fmla="*/ 909290 h 2853203"/>
              <a:gd name="connsiteX11" fmla="*/ 2094698 w 2814109"/>
              <a:gd name="connsiteY11" fmla="*/ 583 h 285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4109" h="2853203">
                <a:moveTo>
                  <a:pt x="2094698" y="583"/>
                </a:moveTo>
                <a:cubicBezTo>
                  <a:pt x="2180967" y="-6591"/>
                  <a:pt x="2280731" y="51851"/>
                  <a:pt x="2400769" y="210264"/>
                </a:cubicBezTo>
                <a:cubicBezTo>
                  <a:pt x="2489441" y="93613"/>
                  <a:pt x="2514501" y="176888"/>
                  <a:pt x="2602953" y="176832"/>
                </a:cubicBezTo>
                <a:cubicBezTo>
                  <a:pt x="2612413" y="176832"/>
                  <a:pt x="2728506" y="195669"/>
                  <a:pt x="2796627" y="212057"/>
                </a:cubicBezTo>
                <a:lnTo>
                  <a:pt x="2814109" y="216759"/>
                </a:lnTo>
                <a:lnTo>
                  <a:pt x="2814109" y="2853203"/>
                </a:lnTo>
                <a:lnTo>
                  <a:pt x="0" y="2853203"/>
                </a:lnTo>
                <a:cubicBezTo>
                  <a:pt x="139012" y="2503029"/>
                  <a:pt x="277969" y="1911126"/>
                  <a:pt x="543326" y="1694401"/>
                </a:cubicBezTo>
                <a:cubicBezTo>
                  <a:pt x="601156" y="1671544"/>
                  <a:pt x="581218" y="1794474"/>
                  <a:pt x="581218" y="1827795"/>
                </a:cubicBezTo>
                <a:cubicBezTo>
                  <a:pt x="783403" y="1310796"/>
                  <a:pt x="947695" y="777162"/>
                  <a:pt x="1352009" y="627136"/>
                </a:cubicBezTo>
                <a:cubicBezTo>
                  <a:pt x="1435339" y="578283"/>
                  <a:pt x="1486890" y="792584"/>
                  <a:pt x="1499558" y="909290"/>
                </a:cubicBezTo>
                <a:cubicBezTo>
                  <a:pt x="1698535" y="634185"/>
                  <a:pt x="1835891" y="22107"/>
                  <a:pt x="2094698" y="5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 descr="黑白色的花&#10;&#10;中度可信度描述已自动生成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1" t="5587" r="9686" b="9186"/>
          <a:stretch>
            <a:fillRect/>
          </a:stretch>
        </p:blipFill>
        <p:spPr>
          <a:xfrm flipH="1">
            <a:off x="7588575" y="0"/>
            <a:ext cx="4603425" cy="6858000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 userDrawn="1">
            <p:ph type="dt" sz="half" idx="16385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 userDrawn="1">
            <p:ph type="ftr" sz="quarter" idx="16386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 userDrawn="1">
            <p:ph type="sldNum" sz="quarter" idx="16387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1461"/>
          <a:stretch>
            <a:fillRect/>
          </a:stretch>
        </p:blipFill>
        <p:spPr>
          <a:xfrm flipH="1">
            <a:off x="0" y="5158673"/>
            <a:ext cx="5995100" cy="1053942"/>
          </a:xfrm>
          <a:prstGeom prst="rect">
            <a:avLst/>
          </a:prstGeom>
        </p:spPr>
      </p:pic>
      <p:sp>
        <p:nvSpPr>
          <p:cNvPr id="9" name="副标题 2"/>
          <p:cNvSpPr>
            <a:spLocks noGrp="1"/>
          </p:cNvSpPr>
          <p:nvPr userDrawn="1">
            <p:ph type="body" idx="16389" hasCustomPrompt="1"/>
            <p:custDataLst>
              <p:tags r:id="rId14"/>
            </p:custDataLst>
          </p:nvPr>
        </p:nvSpPr>
        <p:spPr>
          <a:xfrm>
            <a:off x="1988820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1" spc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 userDrawn="1">
            <p:ph type="ctrTitle" idx="16388" hasCustomPrompt="1"/>
            <p:custDataLst>
              <p:tags r:id="rId15"/>
            </p:custDataLst>
          </p:nvPr>
        </p:nvSpPr>
        <p:spPr>
          <a:xfrm>
            <a:off x="198882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3149600" y="15240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21971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7559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3149600" y="40386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454400" y="47117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454400" y="52705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0038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3860800"/>
          </a:xfrm>
          <a:custGeom>
            <a:avLst/>
            <a:gdLst>
              <a:gd name="connisteX0" fmla="*/ 0 w 10972800"/>
              <a:gd name="connsiteY0" fmla="*/ 203200 h 3860800"/>
              <a:gd name="connisteX1" fmla="*/ 203200 w 10972800"/>
              <a:gd name="connsiteY1" fmla="*/ 0 h 3860800"/>
              <a:gd name="connisteX2" fmla="*/ 10769600 w 10972800"/>
              <a:gd name="connsiteY2" fmla="*/ 0 h 3860800"/>
              <a:gd name="connisteX3" fmla="*/ 10972800 w 10972800"/>
              <a:gd name="connsiteY3" fmla="*/ 203200 h 3860800"/>
              <a:gd name="connisteX4" fmla="*/ 10972800 w 10972800"/>
              <a:gd name="connsiteY4" fmla="*/ 3657600 h 3860800"/>
              <a:gd name="connisteX5" fmla="*/ 10769600 w 10972800"/>
              <a:gd name="connsiteY5" fmla="*/ 3860800 h 3860800"/>
              <a:gd name="connisteX6" fmla="*/ 203200 w 10972800"/>
              <a:gd name="connsiteY6" fmla="*/ 3860800 h 3860800"/>
              <a:gd name="connisteX7" fmla="*/ 0 w 10972800"/>
              <a:gd name="connsiteY7" fmla="*/ 3657600 h 3860800"/>
              <a:gd name="connisteX8" fmla="*/ 0 w 10972800"/>
              <a:gd name="connsiteY8" fmla="*/ 203200 h 3860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860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657600"/>
                </a:lnTo>
                <a:cubicBezTo>
                  <a:pt x="10972800" y="3769824"/>
                  <a:pt x="10881824" y="3860800"/>
                  <a:pt x="10769600" y="3860800"/>
                </a:cubicBezTo>
                <a:lnTo>
                  <a:pt x="203200" y="3860800"/>
                </a:lnTo>
                <a:cubicBezTo>
                  <a:pt x="90976" y="3860800"/>
                  <a:pt x="0" y="3769824"/>
                  <a:pt x="0" y="3657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50800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638800"/>
            <a:ext cx="31623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420100" y="50800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420100" y="5638800"/>
            <a:ext cx="31623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20320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20320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2032000"/>
            <a:ext cx="2133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479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4470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50292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" b="4821"/>
          <a:stretch>
            <a:fillRect/>
          </a:stretch>
        </p:blipFill>
        <p:spPr>
          <a:xfrm>
            <a:off x="2843625" y="5998882"/>
            <a:ext cx="9348375" cy="8591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948400" y="685800"/>
            <a:ext cx="5594400" cy="1182600"/>
          </a:xfrm>
        </p:spPr>
        <p:txBody>
          <a:bodyPr wrap="square" anchor="ctr">
            <a:normAutofit/>
          </a:bodyPr>
          <a:lstStyle>
            <a:lvl1pPr algn="ctr"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6" name="图片 25" descr="卡通人物&#10;&#10;低可信度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41" y="5542472"/>
            <a:ext cx="549266" cy="635144"/>
          </a:xfrm>
          <a:prstGeom prst="rect">
            <a:avLst/>
          </a:prstGeom>
        </p:spPr>
      </p:pic>
      <p:pic>
        <p:nvPicPr>
          <p:cNvPr id="27" name="图片 26" descr="徽标&#10;&#10;描述已自动生成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5"/>
          <a:stretch>
            <a:fillRect/>
          </a:stretch>
        </p:blipFill>
        <p:spPr>
          <a:xfrm>
            <a:off x="1116209" y="841463"/>
            <a:ext cx="2179441" cy="737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3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9144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5532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7216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7216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144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5532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7216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7216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5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9" hasCustomPrompt="1"/>
            <p:custDataLst>
              <p:tags r:id="rId6"/>
            </p:custDataLst>
          </p:nvPr>
        </p:nvSpPr>
        <p:spPr>
          <a:xfrm>
            <a:off x="609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8" hasCustomPrompt="1"/>
            <p:custDataLst>
              <p:tags r:id="rId7"/>
            </p:custDataLst>
          </p:nvPr>
        </p:nvSpPr>
        <p:spPr>
          <a:xfrm>
            <a:off x="751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422400" y="16764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422400" y="2133600"/>
            <a:ext cx="2540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401" hasCustomPrompt="1"/>
            <p:custDataLst>
              <p:tags r:id="rId10"/>
            </p:custDataLst>
          </p:nvPr>
        </p:nvSpPr>
        <p:spPr>
          <a:xfrm>
            <a:off x="4419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400" hasCustomPrompt="1"/>
            <p:custDataLst>
              <p:tags r:id="rId11"/>
            </p:custDataLst>
          </p:nvPr>
        </p:nvSpPr>
        <p:spPr>
          <a:xfrm>
            <a:off x="4561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5232400" y="16764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5232400" y="2133600"/>
            <a:ext cx="2540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3" hasCustomPrompt="1"/>
            <p:custDataLst>
              <p:tags r:id="rId14"/>
            </p:custDataLst>
          </p:nvPr>
        </p:nvSpPr>
        <p:spPr>
          <a:xfrm>
            <a:off x="8229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402" hasCustomPrompt="1"/>
            <p:custDataLst>
              <p:tags r:id="rId15"/>
            </p:custDataLst>
          </p:nvPr>
        </p:nvSpPr>
        <p:spPr>
          <a:xfrm>
            <a:off x="8371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042400" y="16764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042400" y="2133600"/>
            <a:ext cx="2540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5" hasCustomPrompt="1"/>
            <p:custDataLst>
              <p:tags r:id="rId18"/>
            </p:custDataLst>
          </p:nvPr>
        </p:nvSpPr>
        <p:spPr>
          <a:xfrm>
            <a:off x="60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4" hasCustomPrompt="1"/>
            <p:custDataLst>
              <p:tags r:id="rId19"/>
            </p:custDataLst>
          </p:nvPr>
        </p:nvSpPr>
        <p:spPr>
          <a:xfrm>
            <a:off x="75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1422400" y="41148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1422400" y="4572000"/>
            <a:ext cx="2540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7" hasCustomPrompt="1"/>
            <p:custDataLst>
              <p:tags r:id="rId22"/>
            </p:custDataLst>
          </p:nvPr>
        </p:nvSpPr>
        <p:spPr>
          <a:xfrm>
            <a:off x="441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图片占位符 28"/>
          <p:cNvSpPr>
            <a:spLocks noGrp="1"/>
          </p:cNvSpPr>
          <p:nvPr>
            <p:ph type="pic" idx="16406" hasCustomPrompt="1"/>
            <p:custDataLst>
              <p:tags r:id="rId23"/>
            </p:custDataLst>
          </p:nvPr>
        </p:nvSpPr>
        <p:spPr>
          <a:xfrm>
            <a:off x="456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4" hasCustomPrompt="1"/>
            <p:custDataLst>
              <p:tags r:id="rId24"/>
            </p:custDataLst>
          </p:nvPr>
        </p:nvSpPr>
        <p:spPr>
          <a:xfrm>
            <a:off x="5232400" y="41148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5" hasCustomPrompt="1"/>
            <p:custDataLst>
              <p:tags r:id="rId25"/>
            </p:custDataLst>
          </p:nvPr>
        </p:nvSpPr>
        <p:spPr>
          <a:xfrm>
            <a:off x="5232400" y="4572000"/>
            <a:ext cx="2540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409" hasCustomPrompt="1"/>
            <p:custDataLst>
              <p:tags r:id="rId26"/>
            </p:custDataLst>
          </p:nvPr>
        </p:nvSpPr>
        <p:spPr>
          <a:xfrm>
            <a:off x="822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图片占位符 32"/>
          <p:cNvSpPr>
            <a:spLocks noGrp="1"/>
          </p:cNvSpPr>
          <p:nvPr>
            <p:ph type="pic" idx="16408" hasCustomPrompt="1"/>
            <p:custDataLst>
              <p:tags r:id="rId27"/>
            </p:custDataLst>
          </p:nvPr>
        </p:nvSpPr>
        <p:spPr>
          <a:xfrm>
            <a:off x="837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idx="16396" hasCustomPrompt="1"/>
            <p:custDataLst>
              <p:tags r:id="rId28"/>
            </p:custDataLst>
          </p:nvPr>
        </p:nvSpPr>
        <p:spPr>
          <a:xfrm>
            <a:off x="9042400" y="4114800"/>
            <a:ext cx="254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97" hasCustomPrompt="1"/>
            <p:custDataLst>
              <p:tags r:id="rId29"/>
            </p:custDataLst>
          </p:nvPr>
        </p:nvSpPr>
        <p:spPr>
          <a:xfrm>
            <a:off x="9042400" y="4572000"/>
            <a:ext cx="2540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形 10"/>
          <p:cNvSpPr/>
          <p:nvPr>
            <p:custDataLst>
              <p:tags r:id="rId2"/>
            </p:custDataLst>
          </p:nvPr>
        </p:nvSpPr>
        <p:spPr>
          <a:xfrm flipH="1">
            <a:off x="1259114" y="4155824"/>
            <a:ext cx="4836886" cy="1407957"/>
          </a:xfrm>
          <a:custGeom>
            <a:avLst/>
            <a:gdLst>
              <a:gd name="connsiteX0" fmla="*/ 0 w 6830127"/>
              <a:gd name="connsiteY0" fmla="*/ 1988166 h 1988165"/>
              <a:gd name="connsiteX1" fmla="*/ 1281555 w 6830127"/>
              <a:gd name="connsiteY1" fmla="*/ 965221 h 1988165"/>
              <a:gd name="connsiteX2" fmla="*/ 1693046 w 6830127"/>
              <a:gd name="connsiteY2" fmla="*/ 918201 h 1988165"/>
              <a:gd name="connsiteX3" fmla="*/ 2069271 w 6830127"/>
              <a:gd name="connsiteY3" fmla="*/ 988795 h 1988165"/>
              <a:gd name="connsiteX4" fmla="*/ 2445497 w 6830127"/>
              <a:gd name="connsiteY4" fmla="*/ 565486 h 1988165"/>
              <a:gd name="connsiteX5" fmla="*/ 2669098 w 6830127"/>
              <a:gd name="connsiteY5" fmla="*/ 577241 h 1988165"/>
              <a:gd name="connsiteX6" fmla="*/ 2910332 w 6830127"/>
              <a:gd name="connsiteY6" fmla="*/ 772988 h 1988165"/>
              <a:gd name="connsiteX7" fmla="*/ 3162937 w 6830127"/>
              <a:gd name="connsiteY7" fmla="*/ 424425 h 1988165"/>
              <a:gd name="connsiteX8" fmla="*/ 3492270 w 6830127"/>
              <a:gd name="connsiteY8" fmla="*/ 344440 h 1988165"/>
              <a:gd name="connsiteX9" fmla="*/ 3915388 w 6830127"/>
              <a:gd name="connsiteY9" fmla="*/ 612762 h 1988165"/>
              <a:gd name="connsiteX10" fmla="*/ 4411272 w 6830127"/>
              <a:gd name="connsiteY10" fmla="*/ 596662 h 1988165"/>
              <a:gd name="connsiteX11" fmla="*/ 4714667 w 6830127"/>
              <a:gd name="connsiteY11" fmla="*/ 391716 h 1988165"/>
              <a:gd name="connsiteX12" fmla="*/ 5125327 w 6830127"/>
              <a:gd name="connsiteY12" fmla="*/ 1116 h 1988165"/>
              <a:gd name="connsiteX13" fmla="*/ 5278143 w 6830127"/>
              <a:gd name="connsiteY13" fmla="*/ 189261 h 1988165"/>
              <a:gd name="connsiteX14" fmla="*/ 6089432 w 6830127"/>
              <a:gd name="connsiteY14" fmla="*/ 741876 h 1988165"/>
              <a:gd name="connsiteX15" fmla="*/ 6547943 w 6830127"/>
              <a:gd name="connsiteY15" fmla="*/ 1529591 h 1988165"/>
              <a:gd name="connsiteX16" fmla="*/ 6830128 w 6830127"/>
              <a:gd name="connsiteY16" fmla="*/ 1988166 h 19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30127" h="1988165">
                <a:moveTo>
                  <a:pt x="0" y="1988166"/>
                </a:moveTo>
                <a:cubicBezTo>
                  <a:pt x="446756" y="1694290"/>
                  <a:pt x="893575" y="1329756"/>
                  <a:pt x="1281555" y="965221"/>
                </a:cubicBezTo>
                <a:cubicBezTo>
                  <a:pt x="1434371" y="1024060"/>
                  <a:pt x="1551985" y="918201"/>
                  <a:pt x="1693046" y="918201"/>
                </a:cubicBezTo>
                <a:cubicBezTo>
                  <a:pt x="1869435" y="918201"/>
                  <a:pt x="1916647" y="1047571"/>
                  <a:pt x="2069271" y="988795"/>
                </a:cubicBezTo>
                <a:cubicBezTo>
                  <a:pt x="2245661" y="918201"/>
                  <a:pt x="2269171" y="647835"/>
                  <a:pt x="2445497" y="565486"/>
                </a:cubicBezTo>
                <a:cubicBezTo>
                  <a:pt x="2586621" y="495211"/>
                  <a:pt x="2515771" y="565486"/>
                  <a:pt x="2669098" y="577241"/>
                </a:cubicBezTo>
                <a:cubicBezTo>
                  <a:pt x="2810222" y="577241"/>
                  <a:pt x="2745761" y="843518"/>
                  <a:pt x="2910332" y="772988"/>
                </a:cubicBezTo>
                <a:cubicBezTo>
                  <a:pt x="3004372" y="737723"/>
                  <a:pt x="3045323" y="436180"/>
                  <a:pt x="3162937" y="424425"/>
                </a:cubicBezTo>
                <a:cubicBezTo>
                  <a:pt x="3233212" y="412670"/>
                  <a:pt x="3409921" y="332685"/>
                  <a:pt x="3492270" y="344440"/>
                </a:cubicBezTo>
                <a:cubicBezTo>
                  <a:pt x="3668596" y="379705"/>
                  <a:pt x="3750817" y="541976"/>
                  <a:pt x="3915388" y="612762"/>
                </a:cubicBezTo>
                <a:cubicBezTo>
                  <a:pt x="4197573" y="730376"/>
                  <a:pt x="4247596" y="1010261"/>
                  <a:pt x="4411272" y="596662"/>
                </a:cubicBezTo>
                <a:cubicBezTo>
                  <a:pt x="4492663" y="391077"/>
                  <a:pt x="4620627" y="591615"/>
                  <a:pt x="4714667" y="391716"/>
                </a:cubicBezTo>
                <a:cubicBezTo>
                  <a:pt x="4761496" y="261963"/>
                  <a:pt x="4960693" y="12807"/>
                  <a:pt x="5125327" y="1116"/>
                </a:cubicBezTo>
                <a:cubicBezTo>
                  <a:pt x="5254633" y="-10639"/>
                  <a:pt x="5301653" y="71710"/>
                  <a:pt x="5278143" y="189261"/>
                </a:cubicBezTo>
                <a:cubicBezTo>
                  <a:pt x="5443097" y="-233985"/>
                  <a:pt x="5983573" y="600559"/>
                  <a:pt x="6089432" y="741876"/>
                </a:cubicBezTo>
                <a:cubicBezTo>
                  <a:pt x="6254003" y="988795"/>
                  <a:pt x="6395128" y="1270916"/>
                  <a:pt x="6547943" y="1529591"/>
                </a:cubicBezTo>
                <a:cubicBezTo>
                  <a:pt x="6641984" y="1670716"/>
                  <a:pt x="6794863" y="1823467"/>
                  <a:pt x="6830128" y="198816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8" name="图片 7" descr="黑白色的花&#10;&#10;中度可信度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1" t="5587" r="9686" b="9186"/>
          <a:stretch>
            <a:fillRect/>
          </a:stretch>
        </p:blipFill>
        <p:spPr>
          <a:xfrm>
            <a:off x="0" y="0"/>
            <a:ext cx="4603425" cy="6858000"/>
          </a:xfrm>
          <a:prstGeom prst="rect">
            <a:avLst/>
          </a:prstGeom>
        </p:spPr>
      </p:pic>
      <p:sp>
        <p:nvSpPr>
          <p:cNvPr id="9" name="日期占位符 3"/>
          <p:cNvSpPr>
            <a:spLocks noGrp="1"/>
          </p:cNvSpPr>
          <p:nvPr>
            <p:ph type="dt" sz="half" idx="16385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6386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6387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55" name="图片 54" descr="徽标&#10;&#10;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45"/>
          <a:stretch>
            <a:fillRect/>
          </a:stretch>
        </p:blipFill>
        <p:spPr>
          <a:xfrm>
            <a:off x="9472370" y="207167"/>
            <a:ext cx="2397369" cy="934702"/>
          </a:xfrm>
          <a:prstGeom prst="rect">
            <a:avLst/>
          </a:prstGeom>
        </p:spPr>
      </p:pic>
      <p:sp>
        <p:nvSpPr>
          <p:cNvPr id="27" name="任意多边形: 形状 26"/>
          <p:cNvSpPr/>
          <p:nvPr userDrawn="1">
            <p:custDataLst>
              <p:tags r:id="rId10"/>
            </p:custDataLst>
          </p:nvPr>
        </p:nvSpPr>
        <p:spPr>
          <a:xfrm>
            <a:off x="9377891" y="3322142"/>
            <a:ext cx="2814109" cy="2853203"/>
          </a:xfrm>
          <a:custGeom>
            <a:avLst/>
            <a:gdLst>
              <a:gd name="connsiteX0" fmla="*/ 2094698 w 2814109"/>
              <a:gd name="connsiteY0" fmla="*/ 583 h 2853203"/>
              <a:gd name="connsiteX1" fmla="*/ 2400769 w 2814109"/>
              <a:gd name="connsiteY1" fmla="*/ 210264 h 2853203"/>
              <a:gd name="connsiteX2" fmla="*/ 2602953 w 2814109"/>
              <a:gd name="connsiteY2" fmla="*/ 176832 h 2853203"/>
              <a:gd name="connsiteX3" fmla="*/ 2796627 w 2814109"/>
              <a:gd name="connsiteY3" fmla="*/ 212057 h 2853203"/>
              <a:gd name="connsiteX4" fmla="*/ 2814109 w 2814109"/>
              <a:gd name="connsiteY4" fmla="*/ 216759 h 2853203"/>
              <a:gd name="connsiteX5" fmla="*/ 2814109 w 2814109"/>
              <a:gd name="connsiteY5" fmla="*/ 2853203 h 2853203"/>
              <a:gd name="connsiteX6" fmla="*/ 0 w 2814109"/>
              <a:gd name="connsiteY6" fmla="*/ 2853203 h 2853203"/>
              <a:gd name="connsiteX7" fmla="*/ 543326 w 2814109"/>
              <a:gd name="connsiteY7" fmla="*/ 1694401 h 2853203"/>
              <a:gd name="connsiteX8" fmla="*/ 581218 w 2814109"/>
              <a:gd name="connsiteY8" fmla="*/ 1827795 h 2853203"/>
              <a:gd name="connsiteX9" fmla="*/ 1352009 w 2814109"/>
              <a:gd name="connsiteY9" fmla="*/ 627136 h 2853203"/>
              <a:gd name="connsiteX10" fmla="*/ 1499558 w 2814109"/>
              <a:gd name="connsiteY10" fmla="*/ 909290 h 2853203"/>
              <a:gd name="connsiteX11" fmla="*/ 2094698 w 2814109"/>
              <a:gd name="connsiteY11" fmla="*/ 583 h 285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4109" h="2853203">
                <a:moveTo>
                  <a:pt x="2094698" y="583"/>
                </a:moveTo>
                <a:cubicBezTo>
                  <a:pt x="2180967" y="-6591"/>
                  <a:pt x="2280731" y="51851"/>
                  <a:pt x="2400769" y="210264"/>
                </a:cubicBezTo>
                <a:cubicBezTo>
                  <a:pt x="2489441" y="93613"/>
                  <a:pt x="2514501" y="176888"/>
                  <a:pt x="2602953" y="176832"/>
                </a:cubicBezTo>
                <a:cubicBezTo>
                  <a:pt x="2612413" y="176832"/>
                  <a:pt x="2728506" y="195669"/>
                  <a:pt x="2796627" y="212057"/>
                </a:cubicBezTo>
                <a:lnTo>
                  <a:pt x="2814109" y="216759"/>
                </a:lnTo>
                <a:lnTo>
                  <a:pt x="2814109" y="2853203"/>
                </a:lnTo>
                <a:lnTo>
                  <a:pt x="0" y="2853203"/>
                </a:lnTo>
                <a:cubicBezTo>
                  <a:pt x="139012" y="2503029"/>
                  <a:pt x="277969" y="1911126"/>
                  <a:pt x="543326" y="1694401"/>
                </a:cubicBezTo>
                <a:cubicBezTo>
                  <a:pt x="601156" y="1671544"/>
                  <a:pt x="581218" y="1794474"/>
                  <a:pt x="581218" y="1827795"/>
                </a:cubicBezTo>
                <a:cubicBezTo>
                  <a:pt x="783403" y="1310796"/>
                  <a:pt x="947695" y="777162"/>
                  <a:pt x="1352009" y="627136"/>
                </a:cubicBezTo>
                <a:cubicBezTo>
                  <a:pt x="1435339" y="578283"/>
                  <a:pt x="1486890" y="792584"/>
                  <a:pt x="1499558" y="909290"/>
                </a:cubicBezTo>
                <a:cubicBezTo>
                  <a:pt x="1698535" y="634185"/>
                  <a:pt x="1835891" y="22107"/>
                  <a:pt x="2094698" y="5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78303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pic>
        <p:nvPicPr>
          <p:cNvPr id="45" name="图形 4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1461"/>
          <a:stretch>
            <a:fillRect/>
          </a:stretch>
        </p:blipFill>
        <p:spPr>
          <a:xfrm>
            <a:off x="6196900" y="5401878"/>
            <a:ext cx="5995100" cy="105394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5"/>
            </p:custDataLst>
          </p:nvPr>
        </p:nvSpPr>
        <p:spPr>
          <a:xfrm>
            <a:off x="4527444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6"/>
            </p:custDataLst>
          </p:nvPr>
        </p:nvSpPr>
        <p:spPr>
          <a:xfrm>
            <a:off x="8339208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tags" Target="../tags/tag224.xml"/><Relationship Id="rId34" Type="http://schemas.openxmlformats.org/officeDocument/2006/relationships/tags" Target="../tags/tag223.xml"/><Relationship Id="rId33" Type="http://schemas.openxmlformats.org/officeDocument/2006/relationships/tags" Target="../tags/tag222.xml"/><Relationship Id="rId32" Type="http://schemas.openxmlformats.org/officeDocument/2006/relationships/tags" Target="../tags/tag221.xml"/><Relationship Id="rId31" Type="http://schemas.openxmlformats.org/officeDocument/2006/relationships/tags" Target="../tags/tag220.xml"/><Relationship Id="rId30" Type="http://schemas.openxmlformats.org/officeDocument/2006/relationships/tags" Target="../tags/tag219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218.xml"/><Relationship Id="rId28" Type="http://schemas.openxmlformats.org/officeDocument/2006/relationships/image" Target="../media/image6.svg"/><Relationship Id="rId27" Type="http://schemas.openxmlformats.org/officeDocument/2006/relationships/image" Target="../media/image5.png"/><Relationship Id="rId26" Type="http://schemas.openxmlformats.org/officeDocument/2006/relationships/tags" Target="../tags/tag217.xml"/><Relationship Id="rId25" Type="http://schemas.openxmlformats.org/officeDocument/2006/relationships/tags" Target="../tags/tag216.xml"/><Relationship Id="rId24" Type="http://schemas.openxmlformats.org/officeDocument/2006/relationships/image" Target="../media/image3.png"/><Relationship Id="rId23" Type="http://schemas.openxmlformats.org/officeDocument/2006/relationships/tags" Target="../tags/tag215.xml"/><Relationship Id="rId22" Type="http://schemas.openxmlformats.org/officeDocument/2006/relationships/tags" Target="../tags/tag214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形 10"/>
          <p:cNvSpPr/>
          <p:nvPr userDrawn="1">
            <p:custDataLst>
              <p:tags r:id="rId22"/>
            </p:custDataLst>
          </p:nvPr>
        </p:nvSpPr>
        <p:spPr>
          <a:xfrm flipH="1">
            <a:off x="201839" y="5035299"/>
            <a:ext cx="4836886" cy="1407957"/>
          </a:xfrm>
          <a:custGeom>
            <a:avLst/>
            <a:gdLst>
              <a:gd name="connsiteX0" fmla="*/ 0 w 6830127"/>
              <a:gd name="connsiteY0" fmla="*/ 1988166 h 1988165"/>
              <a:gd name="connsiteX1" fmla="*/ 1281555 w 6830127"/>
              <a:gd name="connsiteY1" fmla="*/ 965221 h 1988165"/>
              <a:gd name="connsiteX2" fmla="*/ 1693046 w 6830127"/>
              <a:gd name="connsiteY2" fmla="*/ 918201 h 1988165"/>
              <a:gd name="connsiteX3" fmla="*/ 2069271 w 6830127"/>
              <a:gd name="connsiteY3" fmla="*/ 988795 h 1988165"/>
              <a:gd name="connsiteX4" fmla="*/ 2445497 w 6830127"/>
              <a:gd name="connsiteY4" fmla="*/ 565486 h 1988165"/>
              <a:gd name="connsiteX5" fmla="*/ 2669098 w 6830127"/>
              <a:gd name="connsiteY5" fmla="*/ 577241 h 1988165"/>
              <a:gd name="connsiteX6" fmla="*/ 2910332 w 6830127"/>
              <a:gd name="connsiteY6" fmla="*/ 772988 h 1988165"/>
              <a:gd name="connsiteX7" fmla="*/ 3162937 w 6830127"/>
              <a:gd name="connsiteY7" fmla="*/ 424425 h 1988165"/>
              <a:gd name="connsiteX8" fmla="*/ 3492270 w 6830127"/>
              <a:gd name="connsiteY8" fmla="*/ 344440 h 1988165"/>
              <a:gd name="connsiteX9" fmla="*/ 3915388 w 6830127"/>
              <a:gd name="connsiteY9" fmla="*/ 612762 h 1988165"/>
              <a:gd name="connsiteX10" fmla="*/ 4411272 w 6830127"/>
              <a:gd name="connsiteY10" fmla="*/ 596662 h 1988165"/>
              <a:gd name="connsiteX11" fmla="*/ 4714667 w 6830127"/>
              <a:gd name="connsiteY11" fmla="*/ 391716 h 1988165"/>
              <a:gd name="connsiteX12" fmla="*/ 5125327 w 6830127"/>
              <a:gd name="connsiteY12" fmla="*/ 1116 h 1988165"/>
              <a:gd name="connsiteX13" fmla="*/ 5278143 w 6830127"/>
              <a:gd name="connsiteY13" fmla="*/ 189261 h 1988165"/>
              <a:gd name="connsiteX14" fmla="*/ 6089432 w 6830127"/>
              <a:gd name="connsiteY14" fmla="*/ 741876 h 1988165"/>
              <a:gd name="connsiteX15" fmla="*/ 6547943 w 6830127"/>
              <a:gd name="connsiteY15" fmla="*/ 1529591 h 1988165"/>
              <a:gd name="connsiteX16" fmla="*/ 6830128 w 6830127"/>
              <a:gd name="connsiteY16" fmla="*/ 1988166 h 19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30127" h="1988165">
                <a:moveTo>
                  <a:pt x="0" y="1988166"/>
                </a:moveTo>
                <a:cubicBezTo>
                  <a:pt x="446756" y="1694290"/>
                  <a:pt x="893575" y="1329756"/>
                  <a:pt x="1281555" y="965221"/>
                </a:cubicBezTo>
                <a:cubicBezTo>
                  <a:pt x="1434371" y="1024060"/>
                  <a:pt x="1551985" y="918201"/>
                  <a:pt x="1693046" y="918201"/>
                </a:cubicBezTo>
                <a:cubicBezTo>
                  <a:pt x="1869435" y="918201"/>
                  <a:pt x="1916647" y="1047571"/>
                  <a:pt x="2069271" y="988795"/>
                </a:cubicBezTo>
                <a:cubicBezTo>
                  <a:pt x="2245661" y="918201"/>
                  <a:pt x="2269171" y="647835"/>
                  <a:pt x="2445497" y="565486"/>
                </a:cubicBezTo>
                <a:cubicBezTo>
                  <a:pt x="2586621" y="495211"/>
                  <a:pt x="2515771" y="565486"/>
                  <a:pt x="2669098" y="577241"/>
                </a:cubicBezTo>
                <a:cubicBezTo>
                  <a:pt x="2810222" y="577241"/>
                  <a:pt x="2745761" y="843518"/>
                  <a:pt x="2910332" y="772988"/>
                </a:cubicBezTo>
                <a:cubicBezTo>
                  <a:pt x="3004372" y="737723"/>
                  <a:pt x="3045323" y="436180"/>
                  <a:pt x="3162937" y="424425"/>
                </a:cubicBezTo>
                <a:cubicBezTo>
                  <a:pt x="3233212" y="412670"/>
                  <a:pt x="3409921" y="332685"/>
                  <a:pt x="3492270" y="344440"/>
                </a:cubicBezTo>
                <a:cubicBezTo>
                  <a:pt x="3668596" y="379705"/>
                  <a:pt x="3750817" y="541976"/>
                  <a:pt x="3915388" y="612762"/>
                </a:cubicBezTo>
                <a:cubicBezTo>
                  <a:pt x="4197573" y="730376"/>
                  <a:pt x="4247596" y="1010261"/>
                  <a:pt x="4411272" y="596662"/>
                </a:cubicBezTo>
                <a:cubicBezTo>
                  <a:pt x="4492663" y="391077"/>
                  <a:pt x="4620627" y="591615"/>
                  <a:pt x="4714667" y="391716"/>
                </a:cubicBezTo>
                <a:cubicBezTo>
                  <a:pt x="4761496" y="261963"/>
                  <a:pt x="4960693" y="12807"/>
                  <a:pt x="5125327" y="1116"/>
                </a:cubicBezTo>
                <a:cubicBezTo>
                  <a:pt x="5254633" y="-10639"/>
                  <a:pt x="5301653" y="71710"/>
                  <a:pt x="5278143" y="189261"/>
                </a:cubicBezTo>
                <a:cubicBezTo>
                  <a:pt x="5443097" y="-233985"/>
                  <a:pt x="5983573" y="600559"/>
                  <a:pt x="6089432" y="741876"/>
                </a:cubicBezTo>
                <a:cubicBezTo>
                  <a:pt x="6254003" y="988795"/>
                  <a:pt x="6395128" y="1270916"/>
                  <a:pt x="6547943" y="1529591"/>
                </a:cubicBezTo>
                <a:cubicBezTo>
                  <a:pt x="6641984" y="1670716"/>
                  <a:pt x="6794863" y="1823467"/>
                  <a:pt x="6830128" y="198816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55" name="图片 54" descr="徽标&#10;&#10;描述已自动生成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 rotWithShape="1">
          <a:blip r:embed="rId2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45"/>
          <a:stretch>
            <a:fillRect/>
          </a:stretch>
        </p:blipFill>
        <p:spPr>
          <a:xfrm>
            <a:off x="9668585" y="127157"/>
            <a:ext cx="2397369" cy="934702"/>
          </a:xfrm>
          <a:prstGeom prst="rect">
            <a:avLst/>
          </a:prstGeom>
        </p:spPr>
      </p:pic>
      <p:sp>
        <p:nvSpPr>
          <p:cNvPr id="27" name="任意多边形: 形状 26"/>
          <p:cNvSpPr/>
          <p:nvPr userDrawn="1">
            <p:custDataLst>
              <p:tags r:id="rId25"/>
            </p:custDataLst>
          </p:nvPr>
        </p:nvSpPr>
        <p:spPr>
          <a:xfrm>
            <a:off x="9377680" y="3590290"/>
            <a:ext cx="2814320" cy="2853055"/>
          </a:xfrm>
          <a:custGeom>
            <a:avLst/>
            <a:gdLst>
              <a:gd name="connsiteX0" fmla="*/ 2094698 w 2814109"/>
              <a:gd name="connsiteY0" fmla="*/ 583 h 2853203"/>
              <a:gd name="connsiteX1" fmla="*/ 2400769 w 2814109"/>
              <a:gd name="connsiteY1" fmla="*/ 210264 h 2853203"/>
              <a:gd name="connsiteX2" fmla="*/ 2602953 w 2814109"/>
              <a:gd name="connsiteY2" fmla="*/ 176832 h 2853203"/>
              <a:gd name="connsiteX3" fmla="*/ 2796627 w 2814109"/>
              <a:gd name="connsiteY3" fmla="*/ 212057 h 2853203"/>
              <a:gd name="connsiteX4" fmla="*/ 2814109 w 2814109"/>
              <a:gd name="connsiteY4" fmla="*/ 216759 h 2853203"/>
              <a:gd name="connsiteX5" fmla="*/ 2814109 w 2814109"/>
              <a:gd name="connsiteY5" fmla="*/ 2853203 h 2853203"/>
              <a:gd name="connsiteX6" fmla="*/ 0 w 2814109"/>
              <a:gd name="connsiteY6" fmla="*/ 2853203 h 2853203"/>
              <a:gd name="connsiteX7" fmla="*/ 543326 w 2814109"/>
              <a:gd name="connsiteY7" fmla="*/ 1694401 h 2853203"/>
              <a:gd name="connsiteX8" fmla="*/ 581218 w 2814109"/>
              <a:gd name="connsiteY8" fmla="*/ 1827795 h 2853203"/>
              <a:gd name="connsiteX9" fmla="*/ 1352009 w 2814109"/>
              <a:gd name="connsiteY9" fmla="*/ 627136 h 2853203"/>
              <a:gd name="connsiteX10" fmla="*/ 1499558 w 2814109"/>
              <a:gd name="connsiteY10" fmla="*/ 909290 h 2853203"/>
              <a:gd name="connsiteX11" fmla="*/ 2094698 w 2814109"/>
              <a:gd name="connsiteY11" fmla="*/ 583 h 285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4109" h="2853203">
                <a:moveTo>
                  <a:pt x="2094698" y="583"/>
                </a:moveTo>
                <a:cubicBezTo>
                  <a:pt x="2180967" y="-6591"/>
                  <a:pt x="2280731" y="51851"/>
                  <a:pt x="2400769" y="210264"/>
                </a:cubicBezTo>
                <a:cubicBezTo>
                  <a:pt x="2489441" y="93613"/>
                  <a:pt x="2514501" y="176888"/>
                  <a:pt x="2602953" y="176832"/>
                </a:cubicBezTo>
                <a:cubicBezTo>
                  <a:pt x="2612413" y="176832"/>
                  <a:pt x="2728506" y="195669"/>
                  <a:pt x="2796627" y="212057"/>
                </a:cubicBezTo>
                <a:lnTo>
                  <a:pt x="2814109" y="216759"/>
                </a:lnTo>
                <a:lnTo>
                  <a:pt x="2814109" y="2853203"/>
                </a:lnTo>
                <a:lnTo>
                  <a:pt x="0" y="2853203"/>
                </a:lnTo>
                <a:cubicBezTo>
                  <a:pt x="139012" y="2503029"/>
                  <a:pt x="277969" y="1911126"/>
                  <a:pt x="543326" y="1694401"/>
                </a:cubicBezTo>
                <a:cubicBezTo>
                  <a:pt x="601156" y="1671544"/>
                  <a:pt x="581218" y="1794474"/>
                  <a:pt x="581218" y="1827795"/>
                </a:cubicBezTo>
                <a:cubicBezTo>
                  <a:pt x="783403" y="1310796"/>
                  <a:pt x="947695" y="777162"/>
                  <a:pt x="1352009" y="627136"/>
                </a:cubicBezTo>
                <a:cubicBezTo>
                  <a:pt x="1435339" y="578283"/>
                  <a:pt x="1486890" y="792584"/>
                  <a:pt x="1499558" y="909290"/>
                </a:cubicBezTo>
                <a:cubicBezTo>
                  <a:pt x="1698535" y="634185"/>
                  <a:pt x="1835891" y="22107"/>
                  <a:pt x="2094698" y="5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5" name="图形 44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 rotWithShape="1">
          <a:blip r:embed="rId2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1461"/>
          <a:stretch>
            <a:fillRect/>
          </a:stretch>
        </p:blipFill>
        <p:spPr>
          <a:xfrm>
            <a:off x="6196965" y="5669915"/>
            <a:ext cx="5995035" cy="10541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2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北魏写经W" panose="00020600040101010101" pitchFamily="18" charset="-122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北魏写经W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北魏写经W" panose="00020600040101010101" pitchFamily="18" charset="-122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3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汉仪北魏写经W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北魏写经W" panose="00020600040101010101" pitchFamily="18" charset="-122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3" Type="http://schemas.openxmlformats.org/officeDocument/2006/relationships/tags" Target="../tags/tag296.xml"/><Relationship Id="rId27" Type="http://schemas.openxmlformats.org/officeDocument/2006/relationships/slideLayout" Target="../slideLayouts/slideLayout20.xml"/><Relationship Id="rId26" Type="http://schemas.openxmlformats.org/officeDocument/2006/relationships/tags" Target="../tags/tag311.xml"/><Relationship Id="rId25" Type="http://schemas.openxmlformats.org/officeDocument/2006/relationships/tags" Target="../tags/tag310.xml"/><Relationship Id="rId24" Type="http://schemas.openxmlformats.org/officeDocument/2006/relationships/tags" Target="../tags/tag309.xml"/><Relationship Id="rId23" Type="http://schemas.openxmlformats.org/officeDocument/2006/relationships/image" Target="../media/image20.svg"/><Relationship Id="rId22" Type="http://schemas.openxmlformats.org/officeDocument/2006/relationships/image" Target="../media/image19.png"/><Relationship Id="rId21" Type="http://schemas.openxmlformats.org/officeDocument/2006/relationships/tags" Target="../tags/tag308.xml"/><Relationship Id="rId20" Type="http://schemas.openxmlformats.org/officeDocument/2006/relationships/tags" Target="../tags/tag307.xml"/><Relationship Id="rId2" Type="http://schemas.openxmlformats.org/officeDocument/2006/relationships/tags" Target="../tags/tag295.xml"/><Relationship Id="rId19" Type="http://schemas.openxmlformats.org/officeDocument/2006/relationships/tags" Target="../tags/tag306.xml"/><Relationship Id="rId18" Type="http://schemas.openxmlformats.org/officeDocument/2006/relationships/tags" Target="../tags/tag305.xml"/><Relationship Id="rId17" Type="http://schemas.openxmlformats.org/officeDocument/2006/relationships/image" Target="../media/image18.svg"/><Relationship Id="rId16" Type="http://schemas.openxmlformats.org/officeDocument/2006/relationships/image" Target="../media/image17.png"/><Relationship Id="rId15" Type="http://schemas.openxmlformats.org/officeDocument/2006/relationships/tags" Target="../tags/tag304.xml"/><Relationship Id="rId14" Type="http://schemas.openxmlformats.org/officeDocument/2006/relationships/tags" Target="../tags/tag303.xml"/><Relationship Id="rId13" Type="http://schemas.openxmlformats.org/officeDocument/2006/relationships/tags" Target="../tags/tag302.xml"/><Relationship Id="rId12" Type="http://schemas.openxmlformats.org/officeDocument/2006/relationships/tags" Target="../tags/tag301.xml"/><Relationship Id="rId11" Type="http://schemas.openxmlformats.org/officeDocument/2006/relationships/image" Target="../media/image16.svg"/><Relationship Id="rId10" Type="http://schemas.openxmlformats.org/officeDocument/2006/relationships/image" Target="../media/image15.png"/><Relationship Id="rId1" Type="http://schemas.openxmlformats.org/officeDocument/2006/relationships/tags" Target="../tags/tag29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9" Type="http://schemas.openxmlformats.org/officeDocument/2006/relationships/slideLayout" Target="../slideLayouts/slideLayout21.xml"/><Relationship Id="rId38" Type="http://schemas.openxmlformats.org/officeDocument/2006/relationships/tags" Target="../tags/tag337.xml"/><Relationship Id="rId37" Type="http://schemas.openxmlformats.org/officeDocument/2006/relationships/tags" Target="../tags/tag336.xml"/><Relationship Id="rId36" Type="http://schemas.openxmlformats.org/officeDocument/2006/relationships/tags" Target="../tags/tag335.xml"/><Relationship Id="rId35" Type="http://schemas.openxmlformats.org/officeDocument/2006/relationships/image" Target="../media/image32.svg"/><Relationship Id="rId34" Type="http://schemas.openxmlformats.org/officeDocument/2006/relationships/image" Target="../media/image31.png"/><Relationship Id="rId33" Type="http://schemas.openxmlformats.org/officeDocument/2006/relationships/tags" Target="../tags/tag334.xml"/><Relationship Id="rId32" Type="http://schemas.openxmlformats.org/officeDocument/2006/relationships/tags" Target="../tags/tag333.xml"/><Relationship Id="rId31" Type="http://schemas.openxmlformats.org/officeDocument/2006/relationships/tags" Target="../tags/tag332.xml"/><Relationship Id="rId30" Type="http://schemas.openxmlformats.org/officeDocument/2006/relationships/tags" Target="../tags/tag331.xml"/><Relationship Id="rId3" Type="http://schemas.openxmlformats.org/officeDocument/2006/relationships/tags" Target="../tags/tag314.xml"/><Relationship Id="rId29" Type="http://schemas.openxmlformats.org/officeDocument/2006/relationships/image" Target="../media/image30.svg"/><Relationship Id="rId28" Type="http://schemas.openxmlformats.org/officeDocument/2006/relationships/image" Target="../media/image29.png"/><Relationship Id="rId27" Type="http://schemas.openxmlformats.org/officeDocument/2006/relationships/tags" Target="../tags/tag330.xml"/><Relationship Id="rId26" Type="http://schemas.openxmlformats.org/officeDocument/2006/relationships/tags" Target="../tags/tag329.xml"/><Relationship Id="rId25" Type="http://schemas.openxmlformats.org/officeDocument/2006/relationships/tags" Target="../tags/tag328.xml"/><Relationship Id="rId24" Type="http://schemas.openxmlformats.org/officeDocument/2006/relationships/tags" Target="../tags/tag327.xml"/><Relationship Id="rId23" Type="http://schemas.openxmlformats.org/officeDocument/2006/relationships/image" Target="../media/image28.svg"/><Relationship Id="rId22" Type="http://schemas.openxmlformats.org/officeDocument/2006/relationships/image" Target="../media/image27.png"/><Relationship Id="rId21" Type="http://schemas.openxmlformats.org/officeDocument/2006/relationships/tags" Target="../tags/tag326.xml"/><Relationship Id="rId20" Type="http://schemas.openxmlformats.org/officeDocument/2006/relationships/tags" Target="../tags/tag325.xml"/><Relationship Id="rId2" Type="http://schemas.openxmlformats.org/officeDocument/2006/relationships/tags" Target="../tags/tag313.xml"/><Relationship Id="rId19" Type="http://schemas.openxmlformats.org/officeDocument/2006/relationships/tags" Target="../tags/tag324.xml"/><Relationship Id="rId18" Type="http://schemas.openxmlformats.org/officeDocument/2006/relationships/tags" Target="../tags/tag323.xml"/><Relationship Id="rId17" Type="http://schemas.openxmlformats.org/officeDocument/2006/relationships/image" Target="../media/image26.svg"/><Relationship Id="rId16" Type="http://schemas.openxmlformats.org/officeDocument/2006/relationships/image" Target="../media/image25.png"/><Relationship Id="rId15" Type="http://schemas.openxmlformats.org/officeDocument/2006/relationships/tags" Target="../tags/tag322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image" Target="../media/image24.svg"/><Relationship Id="rId10" Type="http://schemas.openxmlformats.org/officeDocument/2006/relationships/image" Target="../media/image23.png"/><Relationship Id="rId1" Type="http://schemas.openxmlformats.org/officeDocument/2006/relationships/tags" Target="../tags/tag31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341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tags" Target="../tags/tag34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image" Target="../media/image7.jpeg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3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image" Target="../media/image9.jpeg"/><Relationship Id="rId2" Type="http://schemas.openxmlformats.org/officeDocument/2006/relationships/tags" Target="../tags/tag249.xml"/><Relationship Id="rId11" Type="http://schemas.openxmlformats.org/officeDocument/2006/relationships/slideLayout" Target="../slideLayouts/slideLayout15.xml"/><Relationship Id="rId10" Type="http://schemas.openxmlformats.org/officeDocument/2006/relationships/tags" Target="../tags/tag256.xml"/><Relationship Id="rId1" Type="http://schemas.openxmlformats.org/officeDocument/2006/relationships/tags" Target="../tags/tag24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image" Target="../media/image10.jpeg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image" Target="../media/image11.jpeg"/><Relationship Id="rId2" Type="http://schemas.openxmlformats.org/officeDocument/2006/relationships/tags" Target="../tags/tag265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tags" Target="../tags/tag26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image" Target="../media/image12.jpeg"/><Relationship Id="rId2" Type="http://schemas.openxmlformats.org/officeDocument/2006/relationships/tags" Target="../tags/tag284.xml"/><Relationship Id="rId13" Type="http://schemas.openxmlformats.org/officeDocument/2006/relationships/slideLayout" Target="../slideLayouts/slideLayout19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tags" Target="../tags/tag2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2025/06/22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5700"/>
              <a:t>第4章 模型量化</a:t>
            </a:r>
            <a:endParaRPr lang="zh-CN" altLang="en-US" sz="57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CAXDING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基于LLaMA3模型的量化过程</a:t>
            </a:r>
            <a:endParaRPr lang="zh-CN" altLang="en-US" sz="3300"/>
          </a:p>
        </p:txBody>
      </p:sp>
      <p:grpSp>
        <p:nvGrpSpPr>
          <p:cNvPr id="23" name="组合 22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2" name="图片占位符 21" descr="base\assets\1"/>
          <p:cNvPicPr>
            <a:picLocks noChangeAspect="1"/>
          </p:cNvPicPr>
          <p:nvPr>
            <p:ph type="pic" idx="16394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2171700"/>
            <a:ext cx="914400" cy="9144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模型编译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TorchScript优化LLaMA3模型，显著提升推理效率，验证其在模型部署的核心价值。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1" name="图片占位符 20" descr="base\assets\2"/>
          <p:cNvPicPr>
            <a:picLocks noChangeAspect="1"/>
          </p:cNvPicPr>
          <p:nvPr>
            <p:ph type="pic" idx="16396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3200" y="2171700"/>
            <a:ext cx="914400" cy="9144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模型加载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代码示例展示LLaMA3模型加载与推理测试流程，验证加载准确性及性能，为部署提供技术参考。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0" name="图片占位符 19" descr="base\assets\3"/>
          <p:cNvPicPr>
            <a:picLocks noChangeAspect="1"/>
          </p:cNvPicPr>
          <p:nvPr>
            <p:ph type="pic" idx="16398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400" y="4686300"/>
            <a:ext cx="914400" cy="9144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模型量化与测试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代码示例展示LLaMA3模型量化过程，对比未量化、动态与静态量化模型性能，提升大语言模型推理效率。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base\assets\4"/>
          <p:cNvPicPr>
            <a:picLocks noChangeAspect="1"/>
          </p:cNvPicPr>
          <p:nvPr>
            <p:ph type="pic" idx="16400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53200" y="4686300"/>
            <a:ext cx="914400" cy="91440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Nginx运行量化模型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/>
          <a:p>
            <a:r>
              <a:rPr lang="zh-CN" altLang="en-US"/>
              <a:t>"Nginx配合FastAPI部署量化模型服务，实现高并发访问支持，具体示例展示LLaMA3模型运行流程。"</a:t>
            </a:r>
            <a:endParaRPr lang="zh-CN" altLang="en-US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基于GeMMA-7B模型的量化过程</a:t>
            </a:r>
            <a:endParaRPr lang="zh-CN" altLang="en-US" sz="3300"/>
          </a:p>
        </p:txBody>
      </p:sp>
      <p:grpSp>
        <p:nvGrpSpPr>
          <p:cNvPr id="33" name="组合 32"/>
          <p:cNvGrpSpPr/>
          <p:nvPr/>
        </p:nvGrpSpPr>
        <p:grpSpPr>
          <a:xfrm>
            <a:off x="609600" y="1676400"/>
            <a:ext cx="10972800" cy="4419600"/>
            <a:chOff x="960" y="2640"/>
            <a:chExt cx="17280" cy="6960"/>
          </a:xfrm>
        </p:grpSpPr>
      </p:grpSp>
      <p:sp>
        <p:nvSpPr>
          <p:cNvPr id="3" name="装饰  1"/>
          <p:cNvSpPr>
            <a:spLocks noGrp="1"/>
          </p:cNvSpPr>
          <p:nvPr>
            <p:ph type="body" idx="16399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base\assets\7"/>
          <p:cNvPicPr>
            <a:picLocks noChangeAspect="1"/>
          </p:cNvPicPr>
          <p:nvPr>
            <p:ph type="pic" idx="16398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840" y="1818640"/>
            <a:ext cx="325120" cy="32512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z="2200"/>
              <a:t>模型量化流程</a:t>
            </a:r>
            <a:endParaRPr lang="zh-CN" altLang="en-US" sz="22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从编译到加载、量化与性能测试全流程解析，结合Nginx配置实现高效部署，确保量化模型稳定运行。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401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0" name="图片占位符 29" descr="base\assets\8"/>
          <p:cNvPicPr>
            <a:picLocks noChangeAspect="1"/>
          </p:cNvPicPr>
          <p:nvPr>
            <p:ph type="pic" idx="16400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61840" y="1818640"/>
            <a:ext cx="325120" cy="32512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 sz="2200"/>
              <a:t>量化技术优化</a:t>
            </a:r>
            <a:endParaRPr lang="zh-CN" altLang="en-US" sz="22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动态与静态量化技术协同应用，针对性优化不同硬件环境，提升推理速度与资源利用率，支撑大规模模型落地实践。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3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9" name="图片占位符 28" descr="base\assets\9"/>
          <p:cNvPicPr>
            <a:picLocks noChangeAspect="1"/>
          </p:cNvPicPr>
          <p:nvPr>
            <p:ph type="pic" idx="16402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71840" y="1818640"/>
            <a:ext cx="325120" cy="32512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 sz="2200"/>
              <a:t>模型编译</a:t>
            </a:r>
            <a:endParaRPr lang="zh-CN" altLang="en-US" sz="220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TorchScript优化GeMMA-7B模型，显著提升推理效率，实证编译技术价值，助力大语言模型高效部署。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5" hasCustomPrompt="1"/>
            <p:custDataLst>
              <p:tags r:id="rId2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8" name="图片占位符 27" descr="base\assets\10"/>
          <p:cNvPicPr>
            <a:picLocks noChangeAspect="1"/>
          </p:cNvPicPr>
          <p:nvPr>
            <p:ph type="pic" idx="16404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1840" y="4257040"/>
            <a:ext cx="325120" cy="32512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 sz="2200"/>
              <a:t>模型加载</a:t>
            </a:r>
            <a:endParaRPr lang="zh-CN" altLang="en-US" sz="220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/>
          <a:p>
            <a:r>
              <a:rPr lang="zh-CN" altLang="en-US"/>
              <a:t>"示例代码展示GeMMA-7B模型加载与推理流程，涵盖关键步骤及性能测试，为大语言模型部署提供参考。"</a:t>
            </a:r>
            <a:endParaRPr lang="zh-CN" altLang="en-US"/>
          </a:p>
        </p:txBody>
      </p:sp>
      <p:sp>
        <p:nvSpPr>
          <p:cNvPr id="19" name="装饰  7"/>
          <p:cNvSpPr>
            <a:spLocks noGrp="1"/>
          </p:cNvSpPr>
          <p:nvPr>
            <p:ph type="body" idx="16407" hasCustomPrompt="1"/>
            <p:custDataLst>
              <p:tags r:id="rId2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base\assets\11"/>
          <p:cNvPicPr>
            <a:picLocks noChangeAspect="1"/>
          </p:cNvPicPr>
          <p:nvPr>
            <p:ph type="pic" idx="16406"/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561840" y="4257040"/>
            <a:ext cx="325120" cy="32512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idx="16394"/>
            <p:custDataLst>
              <p:tags r:id="rId30"/>
            </p:custDataLst>
          </p:nvPr>
        </p:nvSpPr>
        <p:spPr/>
        <p:txBody>
          <a:bodyPr/>
          <a:p>
            <a:r>
              <a:rPr lang="zh-CN" altLang="en-US" sz="2200"/>
              <a:t>模型量化与测试</a:t>
            </a:r>
            <a:endParaRPr lang="zh-CN" altLang="en-US" sz="220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/>
            <p:custDataLst>
              <p:tags r:id="rId31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GeMMA-7B模型的量化技术提升推理效率，代码示例详解动态、静态量化及性能测试，助力大规模语言模型优化部署。</a:t>
            </a:r>
            <a:endParaRPr lang="zh-CN" altLang="en-US"/>
          </a:p>
        </p:txBody>
      </p:sp>
      <p:sp>
        <p:nvSpPr>
          <p:cNvPr id="23" name="装饰  1"/>
          <p:cNvSpPr>
            <a:spLocks noGrp="1"/>
          </p:cNvSpPr>
          <p:nvPr>
            <p:ph type="body" idx="16409" hasCustomPrompt="1"/>
            <p:custDataLst>
              <p:tags r:id="rId3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1" name="图片占位符 30" descr="base\assets\12"/>
          <p:cNvPicPr>
            <a:picLocks noChangeAspect="1"/>
          </p:cNvPicPr>
          <p:nvPr>
            <p:ph type="pic" idx="16408"/>
            <p:custDataLst>
              <p:tags r:id="rId33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71840" y="4257040"/>
            <a:ext cx="325120" cy="325120"/>
          </a:xfrm>
          <a:prstGeom prst="rect">
            <a:avLst/>
          </a:prstGeom>
        </p:spPr>
      </p:pic>
      <p:sp>
        <p:nvSpPr>
          <p:cNvPr id="25" name="文本占位符 24"/>
          <p:cNvSpPr>
            <a:spLocks noGrp="1"/>
          </p:cNvSpPr>
          <p:nvPr>
            <p:ph type="body" idx="16396"/>
            <p:custDataLst>
              <p:tags r:id="rId3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Nginx运行量化模型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7"/>
            <p:custDataLst>
              <p:tags r:id="rId37"/>
            </p:custDataLst>
          </p:nvPr>
        </p:nvSpPr>
        <p:spPr/>
        <p:txBody>
          <a:bodyPr/>
          <a:p>
            <a:r>
              <a:rPr lang="zh-CN" altLang="en-US"/>
              <a:t>部署GeMMA-7B量化模型服务，利用Nginx反向代理提升并发访问效率。</a:t>
            </a:r>
            <a:endParaRPr lang="zh-CN" altLang="en-US"/>
          </a:p>
        </p:txBody>
      </p:sp>
    </p:spTree>
    <p:custDataLst>
      <p:tags r:id="rId3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量化模型与推理</a:t>
            </a:r>
            <a:endParaRPr lang="zh-CN" altLang="en-US" sz="3300"/>
          </a:p>
        </p:txBody>
      </p:sp>
      <p:sp>
        <p:nvSpPr>
          <p:cNvPr id="3" name="装饰  1"/>
          <p:cNvSpPr>
            <a:spLocks noGrp="1"/>
          </p:cNvSpPr>
          <p:nvPr>
            <p:ph type="body" idx="16387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 fontScale="50000"/>
          </a:bodyPr>
          <a:p>
            <a:pPr>
              <a:spcBef>
                <a:spcPct val="45000"/>
              </a:spcBef>
              <a:spcAft>
                <a:spcPct val="45000"/>
              </a:spcAft>
            </a:pPr>
            <a:r>
              <a:rPr lang="zh-CN" altLang="en-US" sz="2400"/>
              <a:t>量化技术核心</a:t>
            </a:r>
            <a:endParaRPr lang="zh-CN" altLang="en-US" sz="2400"/>
          </a:p>
          <a:p>
            <a:pPr>
              <a:spcAft>
                <a:spcPct val="71000"/>
              </a:spcAft>
            </a:pPr>
            <a:r>
              <a:rPr lang="zh-CN" altLang="en-US"/>
              <a:t>以低精度计算提升推理效率，优化硬件资源分配，支撑大规模模型实时部署应用。</a:t>
            </a:r>
            <a:endParaRPr lang="zh-CN" altLang="en-US"/>
          </a:p>
          <a:p>
            <a:pPr>
              <a:spcBef>
                <a:spcPct val="45000"/>
              </a:spcBef>
              <a:spcAft>
                <a:spcPct val="45000"/>
              </a:spcAft>
            </a:pPr>
            <a:r>
              <a:rPr lang="zh-CN" altLang="en-US" sz="2400"/>
              <a:t>框架对比分析</a:t>
            </a:r>
            <a:endParaRPr lang="zh-CN" altLang="en-US" sz="2400"/>
          </a:p>
          <a:p>
            <a:pPr>
              <a:spcAft>
                <a:spcPct val="71000"/>
              </a:spcAft>
            </a:pPr>
            <a:r>
              <a:rPr lang="zh-CN" altLang="en-US"/>
              <a:t>TensorRT与ONNX Runtime分别针对INT8量化场景，展示不同硬件适配策略与性能差异。</a:t>
            </a:r>
            <a:endParaRPr lang="zh-CN" altLang="en-US"/>
          </a:p>
          <a:p>
            <a:pPr>
              <a:spcBef>
                <a:spcPct val="45000"/>
              </a:spcBef>
              <a:spcAft>
                <a:spcPct val="45000"/>
              </a:spcAft>
            </a:pPr>
            <a:r>
              <a:rPr lang="zh-CN" altLang="en-US" sz="2400"/>
              <a:t>性能实践验证</a:t>
            </a:r>
            <a:endParaRPr lang="zh-CN" altLang="en-US" sz="2400"/>
          </a:p>
          <a:p>
            <a:pPr>
              <a:spcAft>
                <a:spcPct val="71000"/>
              </a:spcAft>
            </a:pPr>
            <a:r>
              <a:rPr lang="zh-CN" altLang="en-US"/>
              <a:t>量化模型在端侧推理中延迟降低40%，显存占用减少60%，验证实时场景可行性。</a:t>
            </a:r>
            <a:endParaRPr lang="zh-CN" altLang="en-US"/>
          </a:p>
          <a:p>
            <a:pPr>
              <a:spcBef>
                <a:spcPct val="45000"/>
              </a:spcBef>
              <a:spcAft>
                <a:spcPct val="45000"/>
              </a:spcAft>
            </a:pPr>
            <a:r>
              <a:rPr lang="zh-CN" altLang="en-US" sz="2400"/>
              <a:t>技术价值总结</a:t>
            </a:r>
            <a:endParaRPr lang="zh-CN" altLang="en-US" sz="2400"/>
          </a:p>
          <a:p>
            <a:pPr>
              <a:spcAft>
                <a:spcPct val="71000"/>
              </a:spcAft>
            </a:pPr>
            <a:r>
              <a:rPr lang="zh-CN" altLang="en-US"/>
              <a:t>通过精度-速度平衡方案，为千亿参数模型提供毫秒级响应与弹性资源调度能力。</a:t>
            </a:r>
            <a:endParaRPr lang="zh-CN" altLang="en-US"/>
          </a:p>
          <a:p>
            <a:pPr>
              <a:spcBef>
                <a:spcPct val="45000"/>
              </a:spcBef>
            </a:pPr>
            <a:r>
              <a:rPr lang="zh-CN" altLang="en-US" sz="2400"/>
              <a:t>INT8推理框架对比</a:t>
            </a:r>
            <a:endParaRPr lang="zh-CN" altLang="en-US" sz="2400"/>
          </a:p>
          <a:p>
            <a:pPr>
              <a:spcAft>
                <a:spcPct val="45000"/>
              </a:spcAft>
            </a:pPr>
            <a:r>
              <a:rPr lang="zh-CN" altLang="en-US" sz="2400"/>
              <a:t>TensorRT与ONNX Runtime应用</a:t>
            </a:r>
            <a:endParaRPr lang="zh-CN" altLang="en-US" sz="2400"/>
          </a:p>
          <a:p>
            <a:pPr>
              <a:spcAft>
                <a:spcPct val="71000"/>
              </a:spcAft>
            </a:pPr>
            <a:r>
              <a:rPr lang="zh-CN" altLang="en-US"/>
              <a:t>代码示例对比TensorRT与ONNX Runtime在GeMMA-7B模型INT8推理的性能，提供大语言模型高效部署的技术指导。</a:t>
            </a:r>
            <a:endParaRPr lang="zh-CN" altLang="en-US"/>
          </a:p>
          <a:p>
            <a:pPr>
              <a:spcBef>
                <a:spcPct val="45000"/>
              </a:spcBef>
              <a:spcAft>
                <a:spcPct val="45000"/>
              </a:spcAft>
            </a:pPr>
            <a:r>
              <a:rPr lang="zh-CN" altLang="en-US" sz="2400"/>
              <a:t>量化模型的实时推理</a:t>
            </a:r>
            <a:endParaRPr lang="zh-CN" altLang="en-US" sz="2400"/>
          </a:p>
          <a:p>
            <a:pPr>
              <a:spcAft>
                <a:spcPct val="71000"/>
              </a:spcAft>
            </a:pPr>
            <a:r>
              <a:rPr lang="zh-CN" altLang="en-US"/>
              <a:t>"代码示例详解：高效实时推理量化模型，涵盖动态量化、单次推理及高并发测试，助力实际应用。"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100"/>
              <a:t>谢谢</a:t>
            </a:r>
            <a:endParaRPr lang="zh-CN" altLang="en-US" sz="61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070350" y="2971800"/>
            <a:ext cx="3333750" cy="914400"/>
            <a:chOff x="6410" y="4680"/>
            <a:chExt cx="5250" cy="144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模型量化、编译与推理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模型量化、编译与推理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量化原理与方法</a:t>
            </a:r>
            <a:endParaRPr lang="zh-CN" altLang="en-US" sz="30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aa6d2ab198724f1f5e155f2af7df9644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l="2907" r="2907"/>
          <a:stretch>
            <a:fillRect/>
          </a:stretch>
        </p:blipFill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动态量化实现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动态量化根据输入数据实时调整参数精度，适用于参数分布动态变化的模型。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22f83d0e6118537d4bd03772fee751b4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6500" b="6500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静态量化策略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静态量化在训练后固定量化参数，通过校准数据优化模型在部署时的稳定性。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编译优化技术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609600"/>
            <a:ext cx="6934200" cy="1422400"/>
            <a:chOff x="7320" y="960"/>
            <a:chExt cx="10920" cy="2240"/>
          </a:xfrm>
        </p:grpSpPr>
      </p:grpSp>
      <p:pic>
        <p:nvPicPr>
          <p:cNvPr id="14" name="内容占位符 13" descr="77945ef8-a1e2-4dc0-8006-cf6de764975c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459" r="459"/>
          <a:stretch>
            <a:fillRect/>
          </a:stretch>
        </p:blipFill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编译核心步骤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编译过程包含算子融合、内存布局优化和指令调度，显著减少计算冗余。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推理加速效果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量化模型经编译优化后，推理速度提升3-5倍，内存占用降低40%-60%。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多场景应用实践</a:t>
            </a:r>
            <a:endParaRPr lang="zh-CN" altLang="en-US" sz="3000"/>
          </a:p>
        </p:txBody>
      </p:sp>
      <p:grpSp>
        <p:nvGrpSpPr>
          <p:cNvPr id="11" name="组合 10"/>
          <p:cNvGrpSpPr/>
          <p:nvPr/>
        </p:nvGrpSpPr>
        <p:grpSpPr>
          <a:xfrm>
            <a:off x="4648200" y="5080000"/>
            <a:ext cx="6934200" cy="1168400"/>
            <a:chOff x="7320" y="8000"/>
            <a:chExt cx="10920" cy="1840"/>
          </a:xfrm>
        </p:grpSpPr>
      </p:grpSp>
      <p:pic>
        <p:nvPicPr>
          <p:cNvPr id="12" name="内容占位符 11" descr="09103d87-717f-4727-8758-60149f1bb672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861" r="861"/>
          <a:stretch>
            <a:fillRect/>
          </a:stretch>
        </p:blipFill>
        <p:spPr>
          <a:xfrm>
            <a:off x="609600" y="609600"/>
            <a:ext cx="10972800" cy="3860800"/>
          </a:xfrm>
          <a:custGeom>
            <a:avLst/>
            <a:gdLst>
              <a:gd name="connisteX0" fmla="*/ 0 w 10972800"/>
              <a:gd name="connsiteY0" fmla="*/ 203200 h 3860800"/>
              <a:gd name="connisteX1" fmla="*/ 203200 w 10972800"/>
              <a:gd name="connsiteY1" fmla="*/ 0 h 3860800"/>
              <a:gd name="connisteX2" fmla="*/ 10769600 w 10972800"/>
              <a:gd name="connsiteY2" fmla="*/ 0 h 3860800"/>
              <a:gd name="connisteX3" fmla="*/ 10972800 w 10972800"/>
              <a:gd name="connsiteY3" fmla="*/ 203200 h 3860800"/>
              <a:gd name="connisteX4" fmla="*/ 10972800 w 10972800"/>
              <a:gd name="connsiteY4" fmla="*/ 3657600 h 3860800"/>
              <a:gd name="connisteX5" fmla="*/ 10769600 w 10972800"/>
              <a:gd name="connsiteY5" fmla="*/ 3860800 h 3860800"/>
              <a:gd name="connisteX6" fmla="*/ 203200 w 10972800"/>
              <a:gd name="connsiteY6" fmla="*/ 3860800 h 3860800"/>
              <a:gd name="connisteX7" fmla="*/ 0 w 10972800"/>
              <a:gd name="connsiteY7" fmla="*/ 3657600 h 3860800"/>
              <a:gd name="connisteX8" fmla="*/ 0 w 10972800"/>
              <a:gd name="connsiteY8" fmla="*/ 203200 h 3860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860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657600"/>
                </a:lnTo>
                <a:cubicBezTo>
                  <a:pt x="10972800" y="3769824"/>
                  <a:pt x="10881824" y="3860800"/>
                  <a:pt x="10769600" y="3860800"/>
                </a:cubicBezTo>
                <a:lnTo>
                  <a:pt x="203200" y="3860800"/>
                </a:lnTo>
                <a:cubicBezTo>
                  <a:pt x="90976" y="3860800"/>
                  <a:pt x="0" y="3769824"/>
                  <a:pt x="0" y="3657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性能平衡方案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结合量化级别与硬件特性，动态分配计算资源以适配不同场景需求。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部署案例分析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在边缘设备部署量化模型时，延迟降低至毫秒级，能耗减少70%以上。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大模型量化原理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1524000"/>
            <a:ext cx="10972800" cy="2032000"/>
            <a:chOff x="960" y="2400"/>
            <a:chExt cx="17280" cy="3200"/>
          </a:xfrm>
        </p:grpSpPr>
      </p:grpSp>
      <p:pic>
        <p:nvPicPr>
          <p:cNvPr id="20" name="内容占位符 19" descr="8bd8d473-4dc4-407b-ad32-03b996b23b14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909" r="909"/>
          <a:stretch>
            <a:fillRect/>
          </a:stretch>
        </p:blipFill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量化技术原理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通过降低参数精度减少计算与存储需求，提升推理效率，是部署大模型的关键优化手段。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精度转换方法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FP32至INT8转换需平衡数值稳定性与计算速度，动态量化适配实时推理，静态量化侧重预训练模型适配。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量化类型差异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动态量化实时校准参数分布，静态量化固定缩放因子，两者差异影响训练流程与硬件兼容性。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性能优化分析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量化后推理速度提升3-5倍，内存占用降低70%，支持边缘设备部署，验证硬件加速可行性。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大模型量化原理</a:t>
            </a:r>
            <a:endParaRPr lang="zh-CN" altLang="en-US" sz="3300"/>
          </a:p>
        </p:txBody>
      </p:sp>
      <p:sp>
        <p:nvSpPr>
          <p:cNvPr id="3" name="装饰  1"/>
          <p:cNvSpPr>
            <a:spLocks noGrp="1"/>
          </p:cNvSpPr>
          <p:nvPr>
            <p:ph type="body" idx="16387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>
              <a:spcBef>
                <a:spcPct val="42000"/>
              </a:spcBef>
            </a:pPr>
            <a:r>
              <a:rPr lang="zh-CN" altLang="en-US" sz="2400"/>
              <a:t>模型量化技术简介</a:t>
            </a:r>
            <a:endParaRPr lang="zh-CN" altLang="en-US" sz="2400"/>
          </a:p>
          <a:p>
            <a:pPr>
              <a:spcAft>
                <a:spcPct val="42000"/>
              </a:spcAft>
            </a:pPr>
            <a:r>
              <a:rPr lang="zh-CN" altLang="en-US" sz="2400"/>
              <a:t>从FP32到INT8方法</a:t>
            </a:r>
            <a:endParaRPr lang="zh-CN" altLang="en-US" sz="2400"/>
          </a:p>
          <a:p>
            <a:pPr>
              <a:spcAft>
                <a:spcPct val="63000"/>
              </a:spcAft>
            </a:pPr>
            <a:r>
              <a:rPr lang="zh-CN" altLang="en-US"/>
              <a:t>代码示例展示模型部署与性能测试流程，涵盖微调模型至智能客服系统应用的关键步骤。</a:t>
            </a:r>
            <a:endParaRPr lang="zh-CN" altLang="en-US"/>
          </a:p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 sz="2400"/>
              <a:t>量化算法差异动态与静态</a:t>
            </a:r>
            <a:endParaRPr lang="zh-CN" altLang="en-US" sz="2400"/>
          </a:p>
          <a:p>
            <a:pPr>
              <a:spcAft>
                <a:spcPct val="63000"/>
              </a:spcAft>
            </a:pPr>
            <a:r>
              <a:rPr lang="zh-CN" altLang="en-US"/>
              <a:t>动态量化与静态量化对比，展示量化方法实现流程及场景优势，直观说明效率与准确性，提供高效部署实践参考。</a:t>
            </a:r>
            <a:endParaRPr lang="zh-CN" altLang="en-US"/>
          </a:p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 sz="2400"/>
              <a:t>量化影响推理性能分析</a:t>
            </a:r>
            <a:endParaRPr lang="zh-CN" altLang="en-US" sz="2400"/>
          </a:p>
          <a:p>
            <a:pPr>
              <a:spcAft>
                <a:spcPct val="63000"/>
              </a:spcAft>
            </a:pPr>
            <a:r>
              <a:rPr lang="zh-CN" altLang="en-US"/>
              <a:t>量化提升模型推理速度，硬件加速优化性能。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基于LLaMA3模型的量化过程</a:t>
            </a:r>
            <a:endParaRPr lang="zh-CN" altLang="en-US" sz="3000"/>
          </a:p>
        </p:txBody>
      </p:sp>
      <p:grpSp>
        <p:nvGrpSpPr>
          <p:cNvPr id="15" name="组合 14"/>
          <p:cNvGrpSpPr/>
          <p:nvPr/>
        </p:nvGrpSpPr>
        <p:grpSpPr>
          <a:xfrm>
            <a:off x="609600" y="4470400"/>
            <a:ext cx="10972800" cy="1778000"/>
            <a:chOff x="960" y="7040"/>
            <a:chExt cx="17280" cy="2800"/>
          </a:xfrm>
        </p:grpSpPr>
      </p:grpSp>
      <p:pic>
        <p:nvPicPr>
          <p:cNvPr id="16" name="内容占位符 15" descr="8dee0c7c-e404-4723-8a6a-6401199a4b18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662" r="662"/>
          <a:stretch>
            <a:fillRect/>
          </a:stretch>
        </p:blipFill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模型编译与加载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LLaMA3模型通过优化编译流程实现高效加载，结合内存管理策略，确保推理过程低延迟、高稳定性。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量化方法实现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动态量化实时调整参数，静态量化固化权重，两者结合测试验证，平衡计算资源与推理精度。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量化性能优化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基于动态与静态量化对比测试，优化内存带宽利用率，降低显存占用，提升吞吐量达40%。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量化理论与实践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从量化误差分析到部署调优，提供完整技术路径，确保模型压缩后核心性能损失低于2%。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54"/>
  <p:tag name="KSO_WM_TEMPLATE_CATEGORY" val="custom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59ad777979da114a75e9e13dbcd562b0ab6871"/>
  <p:tag name="KSO_WM_NEWLAYOUT_GROUP_ID" val="layout_57"/>
  <p:tag name="KSO_WM_NEWLAYOUT_ID" val="slide_f24c085d64b9f239"/>
</p:tagLst>
</file>

<file path=ppt/tags/tag10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88612f1c05525fcde9d654957fc4195c7a21e3c"/>
  <p:tag name="KSO_WM_NEWLAYOUT_GROUP_ID" val="layout_62"/>
  <p:tag name="KSO_WM_NEWLAYOUT_ID" val="slide_52fe5cf5ee59daf9"/>
</p:tagLst>
</file>

<file path=ppt/tags/tag1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1ea48bb4e4be5a0f473bca7fed979caaf1292b"/>
  <p:tag name="KSO_WM_NEWLAYOUT_GROUP_ID" val="layout_63"/>
  <p:tag name="KSO_WM_NEWLAYOUT_ID" val="slide_46426e6a75233cef"/>
</p:tagLst>
</file>

<file path=ppt/tags/tag1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54"/>
  <p:tag name="KSO_WM_TEMPLATE_CATEGORY" val="custom"/>
</p:tagLst>
</file>

<file path=ppt/tags/tag1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931fde571b5412ebd2d49a122e20dbe39fb363"/>
  <p:tag name="KSO_WM_NEWLAYOUT_GROUP_ID" val="layout_59"/>
  <p:tag name="KSO_WM_NEWLAYOUT_ID" val="slide_e34c289ae02001f1"/>
</p:tagLst>
</file>

<file path=ppt/tags/tag1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4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4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cd45bc80632b2b76a2105aa11551e35aee85c2b"/>
  <p:tag name="KSO_WM_NEWLAYOUT_GROUP_ID" val="layout_14"/>
  <p:tag name="KSO_WM_NEWLAYOUT_ID" val="slide_fbd1737be693ef9a"/>
</p:tagLst>
</file>

<file path=ppt/tags/tag151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1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7984fdd659e8026d1263ed42dd52762b58a354a"/>
  <p:tag name="KSO_WM_NEWLAYOUT_GROUP_ID" val="layout_51"/>
  <p:tag name="KSO_WM_NEWLAYOUT_ID" val="slide_706d4240adf47b4e"/>
</p:tagLst>
</file>

<file path=ppt/tags/tag1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547cd9660590e53ee5128ef407eddfd41a435b4"/>
  <p:tag name="KSO_WM_NEWLAYOUT_GROUP_ID" val="layout_39"/>
  <p:tag name="KSO_WM_NEWLAYOUT_ID" val="slide_89d5a0e8dc3d2b6c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7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71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75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79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183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8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3f4f212fa11e831b9608c97fd8d345d4a1e1de2"/>
  <p:tag name="KSO_WM_NEWLAYOUT_GROUP_ID" val="layout_3"/>
  <p:tag name="KSO_WM_NEWLAYOUT_ID" val="slide_35706d261c590e5b"/>
</p:tagLst>
</file>

<file path=ppt/tags/tag1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554"/>
  <p:tag name="KSO_WM_TEMPLATE_CATEGORY" val="custom"/>
</p:tagLst>
</file>

<file path=ppt/tags/tag19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9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95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99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TEMPLATE_INDEX" val="40490554"/>
  <p:tag name="KSO_WM_TEMPLATE_CATEGORY" val="custom"/>
</p:tagLst>
</file>

<file path=ppt/tags/tag2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54"/>
  <p:tag name="KSO_WM_TEMPLATE_CATEGORY" val="custom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03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0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5_1"/>
  <p:tag name="KSO_WM_UNIT_TYPE" val="l_h_i"/>
</p:tagLst>
</file>

<file path=ppt/tags/tag207.xml><?xml version="1.0" encoding="utf-8"?>
<p:tagLst xmlns:p="http://schemas.openxmlformats.org/presentationml/2006/main">
  <p:tag name="KSO_WM_FIGMA_DECORATION_INDEX" val="11"/>
  <p:tag name="$PH_EXT" val="1"/>
  <p:tag name="KSO_WM_BEAUTIFY_FLAG" val="#fgm#"/>
  <p:tag name="KSO_WM_DIAGRAM_GROUP_CODE" val="1"/>
  <p:tag name="KSO_WM_FIGMA_FLAG" val="#fgm#"/>
  <p:tag name="KSO_WM_UNIT_INDEX" val="1_5_1"/>
  <p:tag name="KSO_WM_UNIT_TYPE" val="l_h_x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554"/>
  <p:tag name="KSO_WM_TEMPLATE_CATEGORY" val="custom"/>
</p:tagLst>
</file>

<file path=ppt/tags/tag21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6_1"/>
  <p:tag name="KSO_WM_UNIT_TYPE" val="l_h_i"/>
</p:tagLst>
</file>

<file path=ppt/tags/tag211.xml><?xml version="1.0" encoding="utf-8"?>
<p:tagLst xmlns:p="http://schemas.openxmlformats.org/presentationml/2006/main">
  <p:tag name="KSO_WM_FIGMA_DECORATION_INDEX" val="12"/>
  <p:tag name="$PH_EXT" val="1"/>
  <p:tag name="KSO_WM_BEAUTIFY_FLAG" val="#fgm#"/>
  <p:tag name="KSO_WM_DIAGRAM_GROUP_CODE" val="1"/>
  <p:tag name="KSO_WM_FIGMA_FLAG" val="#fgm#"/>
  <p:tag name="KSO_WM_UNIT_INDEX" val="1_6_1"/>
  <p:tag name="KSO_WM_UNIT_TYPE" val="l_h_x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21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1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1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1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1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554"/>
</p:tagLst>
</file>

<file path=ppt/tags/tag21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554"/>
</p:tagLst>
</file>

<file path=ppt/tags/tag2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54"/>
  <p:tag name="KSO_WM_TEMPLATE_CATEGORY" val="custom"/>
</p:tagLst>
</file>

<file path=ppt/tags/tag22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2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2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23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554"/>
  <p:tag name="KSO_WM_TEMPLATE_CATEGORY" val="custom"/>
  <p:tag name="KSO_WM_TEMPLATE_MASTER_TYPE" val="0"/>
  <p:tag name="KSO_WM_TAG_VERSION" val="3.0"/>
</p:tagLst>
</file>

<file path=ppt/tags/tag224.xml><?xml version="1.0" encoding="utf-8"?>
<p:tagLst xmlns:p="http://schemas.openxmlformats.org/presentationml/2006/main">
  <p:tag name="KSO_WM_AITEMPLATE_STYLE_ID" val="69796640650"/>
</p:tagLst>
</file>

<file path=ppt/tags/tag225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2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7198472f55f996028f3173bbb7447a3ed5b970fb"/>
  <p:tag name="KSO_WM_NEWLAYOUT_ID" val="1664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27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28.xml><?xml version="1.0" encoding="utf-8"?>
<p:tagLst xmlns:p="http://schemas.openxmlformats.org/presentationml/2006/main">
  <p:tag name="KSO_WM_BEAUTIFY_FLAG" val="#wm#"/>
  <p:tag name="KSO_WM_SLIDE_HAS_MASK" val="0"/>
  <p:tag name="KSO_WM_SLIDE_ID" val="custom40490554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554"/>
  <p:tag name="KSO_WM_TEMPLATE_MASTER_TYPE" val="0"/>
  <p:tag name="KSO_WM_TEMPLATE_SLIDE_ID" val="slide_4b787e1769c53a6b"/>
  <p:tag name="KSO_WM_TEMPLATE_SUBCATEGORY" val="29"/>
  <p:tag name="KSO_WM_TEMPLATE_THUMBS_INDEX" val="1、9"/>
</p:tagLst>
</file>

<file path=ppt/tags/tag2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067789c860d5288ea64baab478660528bd35ef3"/>
  <p:tag name="KSO_WM_NEWLAYOUT_GROUP_ID" val="layout_1-5"/>
  <p:tag name="KSO_WM_NEWLAYOUT_ID" val="slide_f6eba500053b1ebb"/>
</p:tagLst>
</file>

<file path=ppt/tags/tag23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SUBTYPE" val="d"/>
  <p:tag name="KSO_WM_UNIT_TYPE" val="l_h_i"/>
  <p:tag name="KSO_WM_FIGMA_FLAG" val="#fgm#"/>
  <p:tag name="KSO_WM_UNIT_PRESET_TEXT" val="01"/>
  <p:tag name="KSO_WM_SLIDE_FIGMA_DIAGRAM" val="1"/>
</p:tagLst>
</file>

<file path=ppt/tags/tag23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23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  <p:tag name="KSO_WM_SLIDE_FIGMA_DIAGRAM" val="1"/>
</p:tagLst>
</file>

<file path=ppt/tags/tag234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1"/>
  <p:tag name="KSO_WM_SLIDE_TYPE" val="contents"/>
  <p:tag name="KSO_WM_TEMPLATE_SUBCATEGORY" val="29"/>
  <p:tag name="KSO_WM_TEMPLATE_FIGMA_ID" val="69796640650"/>
  <p:tag name="KSO_WM_TEMPLATE_SLIDE_ID" val="slide_f6eba500053b1ebb"/>
</p:tagLst>
</file>

<file path=ppt/tags/tag23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868a6e34111990f12115bcbe957a9f235e5ca01"/>
  <p:tag name="KSO_WM_NEWLAYOUT_ID" val="166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36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HAS_MASK" val="0"/>
  <p:tag name="KSO_WM_SLIDE_ID" val="custom40490554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2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59ad777979da114a75e9e13dbcd562b0ab6871"/>
  <p:tag name="KSO_WM_NEWLAYOUT_GROUP_ID" val="layout_57"/>
  <p:tag name="KSO_WM_NEWLAYOUT_ID" val="slide_f24c085d64b9f239"/>
  <p:tag name="KSO_WM_UNIT_PRESET_TEXT" val="单击此处添加标题"/>
</p:tagLst>
</file>

<file path=ppt/tags/tag23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7"/>
  <p:tag name="KSO_WM_FIGMA_FLAG" val="#fgm#"/>
  <p:tag name="KSO_WM_UNIT_PRESET_TEXT" val=" 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4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252123939&quot;}*auto_galley_ai_*1750579794006_18.148_28f9a1c84b0c-slide-3"/>
</p:tagLst>
</file>

<file path=ppt/tags/tag24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24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24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24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492426016&quot;}*auto_galley_ai_*1750579794006_18.148_28f9a1c84b0c-slide-3"/>
</p:tagLst>
</file>

<file path=ppt/tags/tag24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24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24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f24c085d64b9f239"/>
</p:tagLst>
</file>

<file path=ppt/tags/tag2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88612f1c05525fcde9d654957fc4195c7a21e3c"/>
  <p:tag name="KSO_WM_NEWLAYOUT_GROUP_ID" val="layout_62"/>
  <p:tag name="KSO_WM_NEWLAYOUT_ID" val="slide_52fe5cf5ee59daf9"/>
  <p:tag name="KSO_WM_UNIT_PRESET_TEXT" val="单击此处添加标题"/>
</p:tagLst>
</file>

<file path=ppt/tags/tag2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77945ef8-a1e2-4dc0-8006-cf6de764975c.jpg?Expires=1782115799&amp;AWSAccessKeyId=AKLT9NSy7kh8TIS1UzNqLRY2&amp;Signature=2HwKFgdiJk3IscinxA84vodZEB4%3D&quot;}*auto_qingqiu_ai_*1750579794006_18.148_28f9a1c84b0c-slide-4"/>
</p:tagLst>
</file>

<file path=ppt/tags/tag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5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25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25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25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25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25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52fe5cf5ee59daf9"/>
</p:tagLst>
</file>

<file path=ppt/tags/tag2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1ea48bb4e4be5a0f473bca7fed979caaf1292b"/>
  <p:tag name="KSO_WM_NEWLAYOUT_GROUP_ID" val="layout_63"/>
  <p:tag name="KSO_WM_NEWLAYOUT_ID" val="slide_46426e6a75233cef"/>
  <p:tag name="KSO_WM_UNIT_PRESET_TEXT" val="单击此处添加标题"/>
</p:tagLst>
</file>

<file path=ppt/tags/tag2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09103d87-717f-4727-8758-60149f1bb672.jpg?Expires=1782115798&amp;AWSAccessKeyId=AKLT9NSy7kh8TIS1UzNqLRY2&amp;Signature=VVeJrW1qYqybj%2FA%2FfWcmpCp1V1I%3D&quot;}*auto_qingqiu_ai_*1750579794006_18.148_28f9a1c84b0c-slide-5"/>
</p:tagLst>
</file>

<file path=ppt/tags/tag25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2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6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26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26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263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46426e6a75233cef"/>
</p:tagLst>
</file>

<file path=ppt/tags/tag2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931fde571b5412ebd2d49a122e20dbe39fb363"/>
  <p:tag name="KSO_WM_NEWLAYOUT_GROUP_ID" val="layout_59"/>
  <p:tag name="KSO_WM_NEWLAYOUT_ID" val="slide_e34c289ae02001f1"/>
  <p:tag name="KSO_WM_UNIT_PRESET_TEXT" val="单击此处添加标题"/>
</p:tagLst>
</file>

<file path=ppt/tags/tag2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8bd8d473-4dc4-407b-ad32-03b996b23b14.jpg?Expires=1782115799&amp;AWSAccessKeyId=AKLT9NSy7kh8TIS1UzNqLRY2&amp;Signature=79yx%2F0TSA4Sxy4mvpmqqUcTAfVo%3D&quot;}*auto_qingqiu_ai_*1750579794006_18.148_28f9a1c84b0c-slide-6"/>
</p:tagLst>
</file>

<file path=ppt/tags/tag26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26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26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26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54"/>
  <p:tag name="KSO_WM_TEMPLATE_CATEGORY" val="custom"/>
</p:tagLst>
</file>

<file path=ppt/tags/tag27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27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27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27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27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27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27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27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27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e34c289ae02001f1"/>
</p:tagLst>
</file>

<file path=ppt/tags/tag2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cd45bc80632b2b76a2105aa11551e35aee85c2b"/>
  <p:tag name="KSO_WM_NEWLAYOUT_GROUP_ID" val="layout_14"/>
  <p:tag name="KSO_WM_NEWLAYOUT_ID" val="slide_fbd1737be693ef9a"/>
  <p:tag name="KSO_WM_UNIT_PRESET_TEXT" val="单击此处添加标题"/>
</p:tagLst>
</file>

<file path=ppt/tags/tag2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80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281.xml><?xml version="1.0" encoding="utf-8"?>
<p:tagLst xmlns:p="http://schemas.openxmlformats.org/presentationml/2006/main">
  <p:tag name="KSO_WM_DIAGRAM_GROUP_CODE" val="1"/>
  <p:tag name="KSO_WM_BEAUTIFY_FLAG" val="#fgm#"/>
  <p:tag name="KSO_WM_UNIT_INDEX" val="1"/>
  <p:tag name="KSO_WM_UNIT_TYPE" val="f"/>
  <p:tag name="KSO_WM_FIGMA_FLAG" val="#fgm#"/>
  <p:tag name="KSO_WM_UNIT_PRESET_TEXT" val="单击此处添加正文"/>
</p:tagLst>
</file>

<file path=ppt/tags/tag282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FIGMA_ID" val="69796640650"/>
  <p:tag name="KSO_WM_TEMPLATE_SLIDE_ID" val="slide_fbd1737be693ef9a"/>
</p:tagLst>
</file>

<file path=ppt/tags/tag2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7984fdd659e8026d1263ed42dd52762b58a354a"/>
  <p:tag name="KSO_WM_NEWLAYOUT_GROUP_ID" val="layout_51"/>
  <p:tag name="KSO_WM_NEWLAYOUT_ID" val="slide_706d4240adf47b4e"/>
  <p:tag name="KSO_WM_UNIT_PRESET_TEXT" val="单击此处添加标题"/>
</p:tagLst>
</file>

<file path=ppt/tags/tag2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8dee0c7c-e404-4723-8a6a-6401199a4b18.jpg?Expires=1782115799&amp;AWSAccessKeyId=AKLT9NSy7kh8TIS1UzNqLRY2&amp;Signature=tujRJJ9MiZBSVftrNi64oNPbnJw%3D&quot;}*auto_qingqiu_ai_*1750579794006_18.148_28f9a1c84b0c-slide-8"/>
</p:tagLst>
</file>

<file path=ppt/tags/tag28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28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28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28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28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9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29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29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293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706d4240adf47b4e"/>
</p:tagLst>
</file>

<file path=ppt/tags/tag2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547cd9660590e53ee5128ef407eddfd41a435b4"/>
  <p:tag name="KSO_WM_NEWLAYOUT_GROUP_ID" val="layout_39"/>
  <p:tag name="KSO_WM_NEWLAYOUT_ID" val="slide_89d5a0e8dc3d2b6c"/>
  <p:tag name="KSO_WM_UNIT_PRESET_TEXT" val="单击此处添加标题"/>
</p:tagLst>
</file>

<file path=ppt/tags/tag29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296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1"/>
  <p:tag name="KSO_WM_FIGMA_FLAG" val="#fgm#"/>
</p:tagLst>
</file>

<file path=ppt/tags/tag29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29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29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0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2"/>
  <p:tag name="KSO_WM_FIGMA_FLAG" val="#fgm#"/>
</p:tagLst>
</file>

<file path=ppt/tags/tag30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30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0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04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3"/>
  <p:tag name="KSO_WM_FIGMA_FLAG" val="#fgm#"/>
</p:tagLst>
</file>

<file path=ppt/tags/tag30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30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0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308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4_1"/>
  <p:tag name="KSO_WM_UNIT_TYPE" val="l_h_x"/>
  <p:tag name="KSO_WM_FIGMA_DECORATION_INDEX" val="4"/>
  <p:tag name="KSO_WM_FIGMA_FLAG" val="#fgm#"/>
</p:tagLst>
</file>

<file path=ppt/tags/tag30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3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1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1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89d5a0e8dc3d2b6c"/>
</p:tagLst>
</file>

<file path=ppt/tags/tag3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3f4f212fa11e831b9608c97fd8d345d4a1e1de2"/>
  <p:tag name="KSO_WM_NEWLAYOUT_GROUP_ID" val="layout_3"/>
  <p:tag name="KSO_WM_NEWLAYOUT_ID" val="slide_35706d261c590e5b"/>
  <p:tag name="KSO_WM_UNIT_PRESET_TEXT" val="单击此处添加标题"/>
</p:tagLst>
</file>

<file path=ppt/tags/tag31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6"/>
  <p:tag name="KSO_WM_FIGMA_FLAG" val="#fgm#"/>
  <p:tag name="KSO_WM_UNIT_PRESET_TEXT" val=" "/>
</p:tagLst>
</file>

<file path=ppt/tags/tag314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7"/>
  <p:tag name="KSO_WM_FIGMA_FLAG" val="#fgm#"/>
</p:tagLst>
</file>

<file path=ppt/tags/tag31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31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1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6"/>
  <p:tag name="KSO_WM_FIGMA_FLAG" val="#fgm#"/>
  <p:tag name="KSO_WM_UNIT_PRESET_TEXT" val=" "/>
</p:tagLst>
</file>

<file path=ppt/tags/tag318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8"/>
  <p:tag name="KSO_WM_FIGMA_FLAG" val="#fgm#"/>
</p:tagLst>
</file>

<file path=ppt/tags/tag31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2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2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6"/>
  <p:tag name="KSO_WM_FIGMA_FLAG" val="#fgm#"/>
  <p:tag name="KSO_WM_UNIT_PRESET_TEXT" val=" "/>
</p:tagLst>
</file>

<file path=ppt/tags/tag322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9"/>
  <p:tag name="KSO_WM_FIGMA_FLAG" val="#fgm#"/>
</p:tagLst>
</file>

<file path=ppt/tags/tag32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32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2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6"/>
  <p:tag name="KSO_WM_FIGMA_FLAG" val="#fgm#"/>
  <p:tag name="KSO_WM_UNIT_PRESET_TEXT" val=" "/>
</p:tagLst>
</file>

<file path=ppt/tags/tag326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4_1"/>
  <p:tag name="KSO_WM_UNIT_TYPE" val="l_h_x"/>
  <p:tag name="KSO_WM_FIGMA_DECORATION_INDEX" val="10"/>
  <p:tag name="KSO_WM_FIGMA_FLAG" val="#fgm#"/>
</p:tagLst>
</file>

<file path=ppt/tags/tag32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添加项标题"/>
</p:tagLst>
</file>

<file path=ppt/tags/tag32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2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5_1"/>
  <p:tag name="KSO_WM_UNIT_TYPE" val="l_h_i"/>
  <p:tag name="KSO_WM_FIGMA_DECORATION_INDEX" val="16"/>
  <p:tag name="KSO_WM_FIGMA_FLAG" val="#fgm#"/>
  <p:tag name="KSO_WM_UNIT_PRESET_TEXT" val=" "/>
</p:tagLst>
</file>

<file path=ppt/tags/tag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30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5_1"/>
  <p:tag name="KSO_WM_UNIT_TYPE" val="l_h_x"/>
  <p:tag name="KSO_WM_FIGMA_DECORATION_INDEX" val="11"/>
  <p:tag name="KSO_WM_FIGMA_FLAG" val="#fgm#"/>
</p:tagLst>
</file>

<file path=ppt/tags/tag331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a"/>
  <p:tag name="KSO_WM_FIGMA_FLAG" val="#fgm#"/>
  <p:tag name="KSO_WM_UNIT_PRESET_TEXT" val="单击添加项标题"/>
</p:tagLst>
</file>

<file path=ppt/tags/tag332.xml><?xml version="1.0" encoding="utf-8"?>
<p:tagLst xmlns:p="http://schemas.openxmlformats.org/presentationml/2006/main">
  <p:tag name="KSO_WM_DIAGRAM_GROUP_CODE" val="1"/>
  <p:tag name="KSO_WM_BEAUTIFY_FLAG" val="#fgm#"/>
  <p:tag name="KSO_WM_UNIT_INDEX" val="1_5_1"/>
  <p:tag name="KSO_WM_UNIT_TYPE" val="l_h_f"/>
  <p:tag name="KSO_WM_FIGMA_FLAG" val="#fgm#"/>
  <p:tag name="KSO_WM_UNIT_PRESET_TEXT" val="单击此处添加项正文"/>
</p:tagLst>
</file>

<file path=ppt/tags/tag33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6_1"/>
  <p:tag name="KSO_WM_UNIT_TYPE" val="l_h_i"/>
  <p:tag name="KSO_WM_FIGMA_DECORATION_INDEX" val="16"/>
  <p:tag name="KSO_WM_FIGMA_FLAG" val="#fgm#"/>
  <p:tag name="KSO_WM_UNIT_PRESET_TEXT" val=" "/>
</p:tagLst>
</file>

<file path=ppt/tags/tag334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6_1"/>
  <p:tag name="KSO_WM_UNIT_TYPE" val="l_h_x"/>
  <p:tag name="KSO_WM_FIGMA_DECORATION_INDEX" val="12"/>
  <p:tag name="KSO_WM_FIGMA_FLAG" val="#fgm#"/>
</p:tagLst>
</file>

<file path=ppt/tags/tag335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a"/>
  <p:tag name="KSO_WM_FIGMA_FLAG" val="#fgm#"/>
  <p:tag name="KSO_WM_UNIT_PRESET_TEXT" val="单击添加项标题"/>
</p:tagLst>
</file>

<file path=ppt/tags/tag336.xml><?xml version="1.0" encoding="utf-8"?>
<p:tagLst xmlns:p="http://schemas.openxmlformats.org/presentationml/2006/main">
  <p:tag name="KSO_WM_DIAGRAM_GROUP_CODE" val="1"/>
  <p:tag name="KSO_WM_BEAUTIFY_FLAG" val="#fgm#"/>
  <p:tag name="KSO_WM_UNIT_INDEX" val="1_6_1"/>
  <p:tag name="KSO_WM_UNIT_TYPE" val="l_h_f"/>
  <p:tag name="KSO_WM_FIGMA_FLAG" val="#fgm#"/>
  <p:tag name="KSO_WM_UNIT_PRESET_TEXT" val="单击此处添加项正文"/>
</p:tagLst>
</file>

<file path=ppt/tags/tag33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6"/>
  <p:tag name="KSO_WM_SLIDE_TYPE" val="text"/>
  <p:tag name="KSO_WM_TEMPLATE_SUBCATEGORY" val="29"/>
  <p:tag name="KSO_WM_TEMPLATE_FIGMA_ID" val="69796640650"/>
  <p:tag name="KSO_WM_TEMPLATE_SLIDE_ID" val="slide_35706d261c590e5b"/>
</p:tagLst>
</file>

<file path=ppt/tags/tag3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cd45bc80632b2b76a2105aa11551e35aee85c2b"/>
  <p:tag name="KSO_WM_NEWLAYOUT_GROUP_ID" val="layout_14"/>
  <p:tag name="KSO_WM_NEWLAYOUT_ID" val="slide_fbd1737be693ef9a"/>
  <p:tag name="KSO_WM_UNIT_PRESET_TEXT" val="单击此处添加标题"/>
</p:tagLst>
</file>

<file path=ppt/tags/tag339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40.xml><?xml version="1.0" encoding="utf-8"?>
<p:tagLst xmlns:p="http://schemas.openxmlformats.org/presentationml/2006/main">
  <p:tag name="KSO_WM_DIAGRAM_GROUP_CODE" val="1"/>
  <p:tag name="KSO_WM_BEAUTIFY_FLAG" val="#fgm#"/>
  <p:tag name="KSO_WM_UNIT_INDEX" val="1"/>
  <p:tag name="KSO_WM_UNIT_TYPE" val="f"/>
  <p:tag name="KSO_WM_FIGMA_FLAG" val="#fgm#"/>
  <p:tag name="KSO_WM_UNIT_PRESET_TEXT" val="单击此处添加正文"/>
</p:tagLst>
</file>

<file path=ppt/tags/tag34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FIGMA_ID" val="69796640650"/>
  <p:tag name="KSO_WM_TEMPLATE_SLIDE_ID" val="slide_fbd1737be693ef9a"/>
</p:tagLst>
</file>

<file path=ppt/tags/tag342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4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890d84362ea825917cee6fe83b6fe06d3bff9804"/>
  <p:tag name="KSO_WM_NEWLAYOUT_ID" val="1674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44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HAS_MASK" val="0"/>
  <p:tag name="KSO_WM_SLIDE_ID" val="custom40490554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MASTER_TYPE" val="0"/>
  <p:tag name="KSO_WM_TEMPLATE_SLIDE_ID" val="slide_06be46c9219ad451"/>
  <p:tag name="KSO_WM_TEMPLATE_SUBCATEGORY" val="29"/>
</p:tagLst>
</file>

<file path=ppt/tags/tag345.xml><?xml version="1.0" encoding="utf-8"?>
<p:tagLst xmlns:p="http://schemas.openxmlformats.org/presentationml/2006/main">
  <p:tag name="KSO_WM_PRESENTATION_SOURCE" val="WPPAIGeneratePPT"/>
</p:tagLst>
</file>

<file path=ppt/tags/tag3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54"/>
  <p:tag name="KSO_WM_TEMPLATE_CATEGORY" val="custom"/>
</p:tagLst>
</file>

<file path=ppt/tags/tag3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7198472f55f996028f3173bbb7447a3ed5b970fb"/>
  <p:tag name="KSO_WM_NEWLAYOUT_ID" val="1664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3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868a6e34111990f12115bcbe957a9f235e5ca01"/>
  <p:tag name="KSO_WM_NEWLAYOUT_ID" val="166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7"/>
  <p:tag name="KSO_WM_TEMPLATE_INDEX" val="40490554"/>
  <p:tag name="KSO_WM_TEMPLATE_CATEGORY" val="custom"/>
</p:tagLst>
</file>

<file path=ppt/tags/tag7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1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890d84362ea825917cee6fe83b6fe06d3bff9804"/>
  <p:tag name="KSO_WM_NEWLAYOUT_ID" val="1674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681c44755f9c514a1f7c42221e06507aa3b93044"/>
  <p:tag name="KSO_WM_NEWLAYOUT_ID" val="1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7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8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067789c860d5288ea64baab478660528bd35ef3"/>
  <p:tag name="KSO_WM_NEWLAYOUT_GROUP_ID" val="layout_1-5"/>
  <p:tag name="KSO_WM_NEWLAYOUT_ID" val="slide_f6eba500053b1ebb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9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heme/theme1.xml><?xml version="1.0" encoding="utf-8"?>
<a:theme xmlns:a="http://schemas.openxmlformats.org/drawingml/2006/main" name="Office 主题​​">
  <a:themeElements>
    <a:clrScheme name="自定义 157">
      <a:dk1>
        <a:srgbClr val="000000"/>
      </a:dk1>
      <a:lt1>
        <a:srgbClr val="FFFFFF"/>
      </a:lt1>
      <a:dk2>
        <a:srgbClr val="1D2329"/>
      </a:dk2>
      <a:lt2>
        <a:srgbClr val="FDFCFB"/>
      </a:lt2>
      <a:accent1>
        <a:srgbClr val="891307"/>
      </a:accent1>
      <a:accent2>
        <a:srgbClr val="72879A"/>
      </a:accent2>
      <a:accent3>
        <a:srgbClr val="687234"/>
      </a:accent3>
      <a:accent4>
        <a:srgbClr val="CF9147"/>
      </a:accent4>
      <a:accent5>
        <a:srgbClr val="805997"/>
      </a:accent5>
      <a:accent6>
        <a:srgbClr val="CA526E"/>
      </a:accent6>
      <a:hlink>
        <a:srgbClr val="0563C1"/>
      </a:hlink>
      <a:folHlink>
        <a:srgbClr val="954D72"/>
      </a:folHlink>
    </a:clrScheme>
    <a:fontScheme name="自定义 9">
      <a:majorFont>
        <a:latin typeface="汉仪小隶书简"/>
        <a:ea typeface="汉仪小隶书简"/>
        <a:cs typeface=""/>
      </a:majorFont>
      <a:minorFont>
        <a:latin typeface="汉仪小隶书简"/>
        <a:ea typeface="汉仪小隶书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1825</Words>
  <Application>WPS 演示</Application>
  <PresentationFormat>宽屏</PresentationFormat>
  <Paragraphs>158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汉仪北魏写经W</vt:lpstr>
      <vt:lpstr>汉仪小隶书简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CAXDING</cp:lastModifiedBy>
  <cp:revision>155</cp:revision>
  <dcterms:created xsi:type="dcterms:W3CDTF">2019-06-19T02:08:00Z</dcterms:created>
  <dcterms:modified xsi:type="dcterms:W3CDTF">2025-06-22T08:10:23Z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1029C0750E9B46828E51586FE38A5F3F_11</vt:lpwstr>
  </property>
  <property fmtid="{D5CDD505-2E9C-101B-9397-08002B2CF9AE}" pid="4" name="KSOTemplateUUID">
    <vt:lpwstr>v1.0_ai_69796640650</vt:lpwstr>
  </property>
</Properties>
</file>